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7"/>
  </p:notesMasterIdLst>
  <p:handoutMasterIdLst>
    <p:handoutMasterId r:id="rId18"/>
  </p:handoutMasterIdLst>
  <p:sldIdLst>
    <p:sldId id="256" r:id="rId2"/>
    <p:sldId id="275" r:id="rId3"/>
    <p:sldId id="262" r:id="rId4"/>
    <p:sldId id="263" r:id="rId5"/>
    <p:sldId id="264" r:id="rId6"/>
    <p:sldId id="265" r:id="rId7"/>
    <p:sldId id="267" r:id="rId8"/>
    <p:sldId id="268" r:id="rId9"/>
    <p:sldId id="266" r:id="rId10"/>
    <p:sldId id="269" r:id="rId11"/>
    <p:sldId id="270" r:id="rId12"/>
    <p:sldId id="274" r:id="rId13"/>
    <p:sldId id="271" r:id="rId14"/>
    <p:sldId id="273" r:id="rId15"/>
    <p:sldId id="26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C35B50-3567-4417-BA21-E276BB7CD3E5}" v="88" dt="2023-02-02T01:01:43.1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8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Relationship Id="rId27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jit Bhattacharjee" userId="307bbaa7-52d0-4b8b-a924-86474b389d86" providerId="ADAL" clId="{7AC35B50-3567-4417-BA21-E276BB7CD3E5}"/>
    <pc:docChg chg="undo custSel addSld delSld modSld sldOrd">
      <pc:chgData name="Arijit Bhattacharjee" userId="307bbaa7-52d0-4b8b-a924-86474b389d86" providerId="ADAL" clId="{7AC35B50-3567-4417-BA21-E276BB7CD3E5}" dt="2023-02-02T22:55:21.552" v="3858" actId="20577"/>
      <pc:docMkLst>
        <pc:docMk/>
      </pc:docMkLst>
      <pc:sldChg chg="addSp delSp modSp mod">
        <pc:chgData name="Arijit Bhattacharjee" userId="307bbaa7-52d0-4b8b-a924-86474b389d86" providerId="ADAL" clId="{7AC35B50-3567-4417-BA21-E276BB7CD3E5}" dt="2023-02-02T01:00:02.243" v="3719" actId="1076"/>
        <pc:sldMkLst>
          <pc:docMk/>
          <pc:sldMk cId="1487700712" sldId="256"/>
        </pc:sldMkLst>
        <pc:spChg chg="mod">
          <ac:chgData name="Arijit Bhattacharjee" userId="307bbaa7-52d0-4b8b-a924-86474b389d86" providerId="ADAL" clId="{7AC35B50-3567-4417-BA21-E276BB7CD3E5}" dt="2023-02-02T00:59:58.349" v="3718" actId="1076"/>
          <ac:spMkLst>
            <pc:docMk/>
            <pc:sldMk cId="1487700712" sldId="256"/>
            <ac:spMk id="2" creationId="{C02C5318-1A1E-49D0-B2E2-A4B0FA9E8A40}"/>
          </ac:spMkLst>
        </pc:spChg>
        <pc:spChg chg="mod">
          <ac:chgData name="Arijit Bhattacharjee" userId="307bbaa7-52d0-4b8b-a924-86474b389d86" providerId="ADAL" clId="{7AC35B50-3567-4417-BA21-E276BB7CD3E5}" dt="2023-02-02T01:00:02.243" v="3719" actId="1076"/>
          <ac:spMkLst>
            <pc:docMk/>
            <pc:sldMk cId="1487700712" sldId="256"/>
            <ac:spMk id="3" creationId="{48B6CF59-4E5B-494D-A2F7-97ADD01E6497}"/>
          </ac:spMkLst>
        </pc:spChg>
        <pc:picChg chg="add del mod">
          <ac:chgData name="Arijit Bhattacharjee" userId="307bbaa7-52d0-4b8b-a924-86474b389d86" providerId="ADAL" clId="{7AC35B50-3567-4417-BA21-E276BB7CD3E5}" dt="2023-02-02T00:46:04.678" v="3409" actId="478"/>
          <ac:picMkLst>
            <pc:docMk/>
            <pc:sldMk cId="1487700712" sldId="256"/>
            <ac:picMk id="5" creationId="{5332E7A6-3DEC-13A4-C937-B35A25CD044C}"/>
          </ac:picMkLst>
        </pc:picChg>
        <pc:picChg chg="add mod">
          <ac:chgData name="Arijit Bhattacharjee" userId="307bbaa7-52d0-4b8b-a924-86474b389d86" providerId="ADAL" clId="{7AC35B50-3567-4417-BA21-E276BB7CD3E5}" dt="2023-02-02T00:46:15.840" v="3411" actId="1076"/>
          <ac:picMkLst>
            <pc:docMk/>
            <pc:sldMk cId="1487700712" sldId="256"/>
            <ac:picMk id="6" creationId="{B8C510C3-1952-1FE4-42C4-997BD545E857}"/>
          </ac:picMkLst>
        </pc:picChg>
      </pc:sldChg>
      <pc:sldChg chg="del">
        <pc:chgData name="Arijit Bhattacharjee" userId="307bbaa7-52d0-4b8b-a924-86474b389d86" providerId="ADAL" clId="{7AC35B50-3567-4417-BA21-E276BB7CD3E5}" dt="2023-01-29T08:43:50.695" v="2670" actId="2696"/>
        <pc:sldMkLst>
          <pc:docMk/>
          <pc:sldMk cId="497607547" sldId="258"/>
        </pc:sldMkLst>
      </pc:sldChg>
      <pc:sldChg chg="del">
        <pc:chgData name="Arijit Bhattacharjee" userId="307bbaa7-52d0-4b8b-a924-86474b389d86" providerId="ADAL" clId="{7AC35B50-3567-4417-BA21-E276BB7CD3E5}" dt="2023-01-29T09:36:19.218" v="2731" actId="2696"/>
        <pc:sldMkLst>
          <pc:docMk/>
          <pc:sldMk cId="4209322005" sldId="259"/>
        </pc:sldMkLst>
      </pc:sldChg>
      <pc:sldChg chg="addSp delSp modSp mod">
        <pc:chgData name="Arijit Bhattacharjee" userId="307bbaa7-52d0-4b8b-a924-86474b389d86" providerId="ADAL" clId="{7AC35B50-3567-4417-BA21-E276BB7CD3E5}" dt="2023-02-02T00:47:47.026" v="3423"/>
        <pc:sldMkLst>
          <pc:docMk/>
          <pc:sldMk cId="3501347425" sldId="260"/>
        </pc:sldMkLst>
        <pc:spChg chg="mod">
          <ac:chgData name="Arijit Bhattacharjee" userId="307bbaa7-52d0-4b8b-a924-86474b389d86" providerId="ADAL" clId="{7AC35B50-3567-4417-BA21-E276BB7CD3E5}" dt="2023-01-30T23:59:04.100" v="3263" actId="20577"/>
          <ac:spMkLst>
            <pc:docMk/>
            <pc:sldMk cId="3501347425" sldId="260"/>
            <ac:spMk id="3" creationId="{A9CB511D-EA45-4336-847C-1252667143B5}"/>
          </ac:spMkLst>
        </pc:spChg>
        <pc:picChg chg="add mod">
          <ac:chgData name="Arijit Bhattacharjee" userId="307bbaa7-52d0-4b8b-a924-86474b389d86" providerId="ADAL" clId="{7AC35B50-3567-4417-BA21-E276BB7CD3E5}" dt="2023-02-02T00:47:47.026" v="3423"/>
          <ac:picMkLst>
            <pc:docMk/>
            <pc:sldMk cId="3501347425" sldId="260"/>
            <ac:picMk id="4" creationId="{088CE1ED-A471-FF0E-376B-8693F32C1700}"/>
          </ac:picMkLst>
        </pc:picChg>
        <pc:picChg chg="del">
          <ac:chgData name="Arijit Bhattacharjee" userId="307bbaa7-52d0-4b8b-a924-86474b389d86" providerId="ADAL" clId="{7AC35B50-3567-4417-BA21-E276BB7CD3E5}" dt="2023-01-29T09:39:15.128" v="2790" actId="478"/>
          <ac:picMkLst>
            <pc:docMk/>
            <pc:sldMk cId="3501347425" sldId="260"/>
            <ac:picMk id="5" creationId="{A21EA617-6D48-425F-97A8-7FEC82C8F401}"/>
          </ac:picMkLst>
        </pc:picChg>
        <pc:picChg chg="add mod">
          <ac:chgData name="Arijit Bhattacharjee" userId="307bbaa7-52d0-4b8b-a924-86474b389d86" providerId="ADAL" clId="{7AC35B50-3567-4417-BA21-E276BB7CD3E5}" dt="2023-01-29T09:39:55.647" v="2796" actId="14100"/>
          <ac:picMkLst>
            <pc:docMk/>
            <pc:sldMk cId="3501347425" sldId="260"/>
            <ac:picMk id="6" creationId="{55AFF552-DBDE-94BC-D02B-E3D1CAFCB296}"/>
          </ac:picMkLst>
        </pc:picChg>
      </pc:sldChg>
      <pc:sldChg chg="del">
        <pc:chgData name="Arijit Bhattacharjee" userId="307bbaa7-52d0-4b8b-a924-86474b389d86" providerId="ADAL" clId="{7AC35B50-3567-4417-BA21-E276BB7CD3E5}" dt="2023-01-28T22:44:00.273" v="0" actId="2696"/>
        <pc:sldMkLst>
          <pc:docMk/>
          <pc:sldMk cId="1703342593" sldId="261"/>
        </pc:sldMkLst>
      </pc:sldChg>
      <pc:sldChg chg="addSp delSp modSp mod modClrScheme chgLayout">
        <pc:chgData name="Arijit Bhattacharjee" userId="307bbaa7-52d0-4b8b-a924-86474b389d86" providerId="ADAL" clId="{7AC35B50-3567-4417-BA21-E276BB7CD3E5}" dt="2023-02-02T00:45:57.113" v="3408" actId="14100"/>
        <pc:sldMkLst>
          <pc:docMk/>
          <pc:sldMk cId="4097432705" sldId="262"/>
        </pc:sldMkLst>
        <pc:spChg chg="add del mod">
          <ac:chgData name="Arijit Bhattacharjee" userId="307bbaa7-52d0-4b8b-a924-86474b389d86" providerId="ADAL" clId="{7AC35B50-3567-4417-BA21-E276BB7CD3E5}" dt="2023-01-28T23:14:19.496" v="634" actId="20577"/>
          <ac:spMkLst>
            <pc:docMk/>
            <pc:sldMk cId="4097432705" sldId="262"/>
            <ac:spMk id="2" creationId="{13E0A7CA-3CE9-7FF2-FD47-4EFC5431E8F2}"/>
          </ac:spMkLst>
        </pc:spChg>
        <pc:spChg chg="del">
          <ac:chgData name="Arijit Bhattacharjee" userId="307bbaa7-52d0-4b8b-a924-86474b389d86" providerId="ADAL" clId="{7AC35B50-3567-4417-BA21-E276BB7CD3E5}" dt="2023-01-28T22:45:16.438" v="1" actId="931"/>
          <ac:spMkLst>
            <pc:docMk/>
            <pc:sldMk cId="4097432705" sldId="262"/>
            <ac:spMk id="3" creationId="{C3274E22-6C77-F02C-31C3-FEF6E9C62360}"/>
          </ac:spMkLst>
        </pc:spChg>
        <pc:spChg chg="add del mod">
          <ac:chgData name="Arijit Bhattacharjee" userId="307bbaa7-52d0-4b8b-a924-86474b389d86" providerId="ADAL" clId="{7AC35B50-3567-4417-BA21-E276BB7CD3E5}" dt="2023-01-28T22:45:47.369" v="9" actId="26606"/>
          <ac:spMkLst>
            <pc:docMk/>
            <pc:sldMk cId="4097432705" sldId="262"/>
            <ac:spMk id="7" creationId="{B7911AAD-059F-AD62-6008-4B4F38533F1D}"/>
          </ac:spMkLst>
        </pc:spChg>
        <pc:spChg chg="add del mod">
          <ac:chgData name="Arijit Bhattacharjee" userId="307bbaa7-52d0-4b8b-a924-86474b389d86" providerId="ADAL" clId="{7AC35B50-3567-4417-BA21-E276BB7CD3E5}" dt="2023-01-28T22:50:59.651" v="85" actId="767"/>
          <ac:spMkLst>
            <pc:docMk/>
            <pc:sldMk cId="4097432705" sldId="262"/>
            <ac:spMk id="9" creationId="{D8F3352A-CD0F-1915-53D6-C6BEA020B3AA}"/>
          </ac:spMkLst>
        </pc:spChg>
        <pc:spChg chg="add del">
          <ac:chgData name="Arijit Bhattacharjee" userId="307bbaa7-52d0-4b8b-a924-86474b389d86" providerId="ADAL" clId="{7AC35B50-3567-4417-BA21-E276BB7CD3E5}" dt="2023-01-28T22:45:39.260" v="5" actId="26606"/>
          <ac:spMkLst>
            <pc:docMk/>
            <pc:sldMk cId="4097432705" sldId="262"/>
            <ac:spMk id="10" creationId="{18290B01-5489-A1EB-7600-B58CF8279CCE}"/>
          </ac:spMkLst>
        </pc:spChg>
        <pc:spChg chg="add mod">
          <ac:chgData name="Arijit Bhattacharjee" userId="307bbaa7-52d0-4b8b-a924-86474b389d86" providerId="ADAL" clId="{7AC35B50-3567-4417-BA21-E276BB7CD3E5}" dt="2023-01-28T22:54:46.690" v="132" actId="20577"/>
          <ac:spMkLst>
            <pc:docMk/>
            <pc:sldMk cId="4097432705" sldId="262"/>
            <ac:spMk id="11" creationId="{BCCA7640-3C65-0644-266E-5360DF96CDC3}"/>
          </ac:spMkLst>
        </pc:spChg>
        <pc:spChg chg="add del mod">
          <ac:chgData name="Arijit Bhattacharjee" userId="307bbaa7-52d0-4b8b-a924-86474b389d86" providerId="ADAL" clId="{7AC35B50-3567-4417-BA21-E276BB7CD3E5}" dt="2023-01-28T22:45:47.369" v="9" actId="26606"/>
          <ac:spMkLst>
            <pc:docMk/>
            <pc:sldMk cId="4097432705" sldId="262"/>
            <ac:spMk id="12" creationId="{A4D7CECB-9355-9C8F-DE60-0E2F4DC6D04C}"/>
          </ac:spMkLst>
        </pc:spChg>
        <pc:spChg chg="add del mod">
          <ac:chgData name="Arijit Bhattacharjee" userId="307bbaa7-52d0-4b8b-a924-86474b389d86" providerId="ADAL" clId="{7AC35B50-3567-4417-BA21-E276BB7CD3E5}" dt="2023-01-28T22:45:50.033" v="11" actId="26606"/>
          <ac:spMkLst>
            <pc:docMk/>
            <pc:sldMk cId="4097432705" sldId="262"/>
            <ac:spMk id="14" creationId="{80865C74-5BA8-EF9C-3A14-FFF4620EA532}"/>
          </ac:spMkLst>
        </pc:spChg>
        <pc:spChg chg="add del mod">
          <ac:chgData name="Arijit Bhattacharjee" userId="307bbaa7-52d0-4b8b-a924-86474b389d86" providerId="ADAL" clId="{7AC35B50-3567-4417-BA21-E276BB7CD3E5}" dt="2023-01-28T22:45:50.033" v="11" actId="26606"/>
          <ac:spMkLst>
            <pc:docMk/>
            <pc:sldMk cId="4097432705" sldId="262"/>
            <ac:spMk id="15" creationId="{09ACB8C2-57F5-9C39-0822-BB3C61E7C705}"/>
          </ac:spMkLst>
        </pc:spChg>
        <pc:spChg chg="add del mod">
          <ac:chgData name="Arijit Bhattacharjee" userId="307bbaa7-52d0-4b8b-a924-86474b389d86" providerId="ADAL" clId="{7AC35B50-3567-4417-BA21-E276BB7CD3E5}" dt="2023-01-28T22:51:00.871" v="90" actId="26606"/>
          <ac:spMkLst>
            <pc:docMk/>
            <pc:sldMk cId="4097432705" sldId="262"/>
            <ac:spMk id="17" creationId="{54189C70-FADA-F7DE-72CC-3775F0983D4F}"/>
          </ac:spMkLst>
        </pc:spChg>
        <pc:spChg chg="add del mod">
          <ac:chgData name="Arijit Bhattacharjee" userId="307bbaa7-52d0-4b8b-a924-86474b389d86" providerId="ADAL" clId="{7AC35B50-3567-4417-BA21-E276BB7CD3E5}" dt="2023-01-28T22:51:00.871" v="90" actId="26606"/>
          <ac:spMkLst>
            <pc:docMk/>
            <pc:sldMk cId="4097432705" sldId="262"/>
            <ac:spMk id="18" creationId="{9FF51E8E-4C86-964C-992C-C546EBC55446}"/>
          </ac:spMkLst>
        </pc:spChg>
        <pc:picChg chg="add mod">
          <ac:chgData name="Arijit Bhattacharjee" userId="307bbaa7-52d0-4b8b-a924-86474b389d86" providerId="ADAL" clId="{7AC35B50-3567-4417-BA21-E276BB7CD3E5}" dt="2023-02-02T00:45:57.113" v="3408" actId="14100"/>
          <ac:picMkLst>
            <pc:docMk/>
            <pc:sldMk cId="4097432705" sldId="262"/>
            <ac:picMk id="4" creationId="{E1C7FE2D-42B9-0423-BD6B-DBECEC635FED}"/>
          </ac:picMkLst>
        </pc:picChg>
        <pc:picChg chg="add mod">
          <ac:chgData name="Arijit Bhattacharjee" userId="307bbaa7-52d0-4b8b-a924-86474b389d86" providerId="ADAL" clId="{7AC35B50-3567-4417-BA21-E276BB7CD3E5}" dt="2023-01-28T22:51:00.871" v="90" actId="26606"/>
          <ac:picMkLst>
            <pc:docMk/>
            <pc:sldMk cId="4097432705" sldId="262"/>
            <ac:picMk id="5" creationId="{7E6F3F4B-7867-BEC1-BB0D-284289BC1DC0}"/>
          </ac:picMkLst>
        </pc:picChg>
        <pc:picChg chg="add del mod">
          <ac:chgData name="Arijit Bhattacharjee" userId="307bbaa7-52d0-4b8b-a924-86474b389d86" providerId="ADAL" clId="{7AC35B50-3567-4417-BA21-E276BB7CD3E5}" dt="2023-01-28T22:51:00.598" v="89" actId="931"/>
          <ac:picMkLst>
            <pc:docMk/>
            <pc:sldMk cId="4097432705" sldId="262"/>
            <ac:picMk id="8" creationId="{7FB0A594-BBAB-F1F5-C4F3-CBDE109B00D1}"/>
          </ac:picMkLst>
        </pc:picChg>
      </pc:sldChg>
      <pc:sldChg chg="addSp delSp modSp new mod modClrScheme chgLayout">
        <pc:chgData name="Arijit Bhattacharjee" userId="307bbaa7-52d0-4b8b-a924-86474b389d86" providerId="ADAL" clId="{7AC35B50-3567-4417-BA21-E276BB7CD3E5}" dt="2023-02-02T00:46:24.587" v="3412"/>
        <pc:sldMkLst>
          <pc:docMk/>
          <pc:sldMk cId="2404240820" sldId="263"/>
        </pc:sldMkLst>
        <pc:spChg chg="del">
          <ac:chgData name="Arijit Bhattacharjee" userId="307bbaa7-52d0-4b8b-a924-86474b389d86" providerId="ADAL" clId="{7AC35B50-3567-4417-BA21-E276BB7CD3E5}" dt="2023-01-28T22:52:39.788" v="117" actId="26606"/>
          <ac:spMkLst>
            <pc:docMk/>
            <pc:sldMk cId="2404240820" sldId="263"/>
            <ac:spMk id="2" creationId="{21C00FA0-C20C-690C-926E-FDE397E91884}"/>
          </ac:spMkLst>
        </pc:spChg>
        <pc:spChg chg="del">
          <ac:chgData name="Arijit Bhattacharjee" userId="307bbaa7-52d0-4b8b-a924-86474b389d86" providerId="ADAL" clId="{7AC35B50-3567-4417-BA21-E276BB7CD3E5}" dt="2023-01-28T22:52:19.169" v="114" actId="931"/>
          <ac:spMkLst>
            <pc:docMk/>
            <pc:sldMk cId="2404240820" sldId="263"/>
            <ac:spMk id="3" creationId="{6EED0623-E106-46BA-D399-23C81D19CDB6}"/>
          </ac:spMkLst>
        </pc:spChg>
        <pc:picChg chg="add mod">
          <ac:chgData name="Arijit Bhattacharjee" userId="307bbaa7-52d0-4b8b-a924-86474b389d86" providerId="ADAL" clId="{7AC35B50-3567-4417-BA21-E276BB7CD3E5}" dt="2023-02-02T00:46:24.587" v="3412"/>
          <ac:picMkLst>
            <pc:docMk/>
            <pc:sldMk cId="2404240820" sldId="263"/>
            <ac:picMk id="2" creationId="{9A464766-B197-0913-4123-3A5F7CA7B339}"/>
          </ac:picMkLst>
        </pc:picChg>
        <pc:picChg chg="add mod">
          <ac:chgData name="Arijit Bhattacharjee" userId="307bbaa7-52d0-4b8b-a924-86474b389d86" providerId="ADAL" clId="{7AC35B50-3567-4417-BA21-E276BB7CD3E5}" dt="2023-01-28T22:55:40.561" v="134" actId="14100"/>
          <ac:picMkLst>
            <pc:docMk/>
            <pc:sldMk cId="2404240820" sldId="263"/>
            <ac:picMk id="5" creationId="{5E00DBA3-7AD6-10D1-67D0-E8A309665624}"/>
          </ac:picMkLst>
        </pc:picChg>
      </pc:sldChg>
      <pc:sldChg chg="addSp modSp new mod">
        <pc:chgData name="Arijit Bhattacharjee" userId="307bbaa7-52d0-4b8b-a924-86474b389d86" providerId="ADAL" clId="{7AC35B50-3567-4417-BA21-E276BB7CD3E5}" dt="2023-02-02T00:46:28.305" v="3413"/>
        <pc:sldMkLst>
          <pc:docMk/>
          <pc:sldMk cId="1995833156" sldId="264"/>
        </pc:sldMkLst>
        <pc:spChg chg="mod">
          <ac:chgData name="Arijit Bhattacharjee" userId="307bbaa7-52d0-4b8b-a924-86474b389d86" providerId="ADAL" clId="{7AC35B50-3567-4417-BA21-E276BB7CD3E5}" dt="2023-01-28T23:14:02.857" v="625" actId="20577"/>
          <ac:spMkLst>
            <pc:docMk/>
            <pc:sldMk cId="1995833156" sldId="264"/>
            <ac:spMk id="2" creationId="{9DB37260-80EB-FF90-AD47-A4CF40196EE7}"/>
          </ac:spMkLst>
        </pc:spChg>
        <pc:spChg chg="mod">
          <ac:chgData name="Arijit Bhattacharjee" userId="307bbaa7-52d0-4b8b-a924-86474b389d86" providerId="ADAL" clId="{7AC35B50-3567-4417-BA21-E276BB7CD3E5}" dt="2023-01-30T20:25:30.778" v="3152" actId="20577"/>
          <ac:spMkLst>
            <pc:docMk/>
            <pc:sldMk cId="1995833156" sldId="264"/>
            <ac:spMk id="3" creationId="{C928767E-CD92-D5DA-586B-F57882004DAB}"/>
          </ac:spMkLst>
        </pc:spChg>
        <pc:picChg chg="add mod">
          <ac:chgData name="Arijit Bhattacharjee" userId="307bbaa7-52d0-4b8b-a924-86474b389d86" providerId="ADAL" clId="{7AC35B50-3567-4417-BA21-E276BB7CD3E5}" dt="2023-02-02T00:46:28.305" v="3413"/>
          <ac:picMkLst>
            <pc:docMk/>
            <pc:sldMk cId="1995833156" sldId="264"/>
            <ac:picMk id="4" creationId="{E1FD559B-15CB-66ED-D299-D155EF11A822}"/>
          </ac:picMkLst>
        </pc:picChg>
      </pc:sldChg>
      <pc:sldChg chg="addSp delSp modSp new mod">
        <pc:chgData name="Arijit Bhattacharjee" userId="307bbaa7-52d0-4b8b-a924-86474b389d86" providerId="ADAL" clId="{7AC35B50-3567-4417-BA21-E276BB7CD3E5}" dt="2023-02-02T00:46:36.528" v="3414"/>
        <pc:sldMkLst>
          <pc:docMk/>
          <pc:sldMk cId="3861604075" sldId="265"/>
        </pc:sldMkLst>
        <pc:spChg chg="mod">
          <ac:chgData name="Arijit Bhattacharjee" userId="307bbaa7-52d0-4b8b-a924-86474b389d86" providerId="ADAL" clId="{7AC35B50-3567-4417-BA21-E276BB7CD3E5}" dt="2023-01-28T23:22:56.556" v="653" actId="27636"/>
          <ac:spMkLst>
            <pc:docMk/>
            <pc:sldMk cId="3861604075" sldId="265"/>
            <ac:spMk id="2" creationId="{9AFFB6E6-F902-38FC-72CD-16CBF4C3A87C}"/>
          </ac:spMkLst>
        </pc:spChg>
        <pc:spChg chg="del">
          <ac:chgData name="Arijit Bhattacharjee" userId="307bbaa7-52d0-4b8b-a924-86474b389d86" providerId="ADAL" clId="{7AC35B50-3567-4417-BA21-E276BB7CD3E5}" dt="2023-01-28T23:23:13.650" v="655" actId="1957"/>
          <ac:spMkLst>
            <pc:docMk/>
            <pc:sldMk cId="3861604075" sldId="265"/>
            <ac:spMk id="3" creationId="{B86C91D2-29D5-5996-4F91-66224C799BFE}"/>
          </ac:spMkLst>
        </pc:spChg>
        <pc:graphicFrameChg chg="add mod">
          <ac:chgData name="Arijit Bhattacharjee" userId="307bbaa7-52d0-4b8b-a924-86474b389d86" providerId="ADAL" clId="{7AC35B50-3567-4417-BA21-E276BB7CD3E5}" dt="2023-01-28T23:37:27.425" v="830" actId="1076"/>
          <ac:graphicFrameMkLst>
            <pc:docMk/>
            <pc:sldMk cId="3861604075" sldId="265"/>
            <ac:graphicFrameMk id="6" creationId="{89043169-91B7-33A3-61FD-476CDD45212E}"/>
          </ac:graphicFrameMkLst>
        </pc:graphicFrameChg>
        <pc:graphicFrameChg chg="add del">
          <ac:chgData name="Arijit Bhattacharjee" userId="307bbaa7-52d0-4b8b-a924-86474b389d86" providerId="ADAL" clId="{7AC35B50-3567-4417-BA21-E276BB7CD3E5}" dt="2023-01-28T23:30:54.602" v="716" actId="3680"/>
          <ac:graphicFrameMkLst>
            <pc:docMk/>
            <pc:sldMk cId="3861604075" sldId="265"/>
            <ac:graphicFrameMk id="7" creationId="{D08CE959-250A-27DB-B5A4-4AB3361ABE47}"/>
          </ac:graphicFrameMkLst>
        </pc:graphicFrameChg>
        <pc:graphicFrameChg chg="add mod modGraphic">
          <ac:chgData name="Arijit Bhattacharjee" userId="307bbaa7-52d0-4b8b-a924-86474b389d86" providerId="ADAL" clId="{7AC35B50-3567-4417-BA21-E276BB7CD3E5}" dt="2023-01-29T06:38:40.629" v="1671" actId="255"/>
          <ac:graphicFrameMkLst>
            <pc:docMk/>
            <pc:sldMk cId="3861604075" sldId="265"/>
            <ac:graphicFrameMk id="8" creationId="{E1B0CF5A-0190-13CF-1BB9-6DBDA3422FD7}"/>
          </ac:graphicFrameMkLst>
        </pc:graphicFrameChg>
        <pc:picChg chg="add mod">
          <ac:chgData name="Arijit Bhattacharjee" userId="307bbaa7-52d0-4b8b-a924-86474b389d86" providerId="ADAL" clId="{7AC35B50-3567-4417-BA21-E276BB7CD3E5}" dt="2023-02-02T00:46:36.528" v="3414"/>
          <ac:picMkLst>
            <pc:docMk/>
            <pc:sldMk cId="3861604075" sldId="265"/>
            <ac:picMk id="3" creationId="{4EDA2819-74AC-E23A-42B1-C257118B45D9}"/>
          </ac:picMkLst>
        </pc:picChg>
      </pc:sldChg>
      <pc:sldChg chg="addSp delSp modSp new mod ord modClrScheme chgLayout">
        <pc:chgData name="Arijit Bhattacharjee" userId="307bbaa7-52d0-4b8b-a924-86474b389d86" providerId="ADAL" clId="{7AC35B50-3567-4417-BA21-E276BB7CD3E5}" dt="2023-02-02T00:47:00.885" v="3417"/>
        <pc:sldMkLst>
          <pc:docMk/>
          <pc:sldMk cId="21588460" sldId="266"/>
        </pc:sldMkLst>
        <pc:spChg chg="mod">
          <ac:chgData name="Arijit Bhattacharjee" userId="307bbaa7-52d0-4b8b-a924-86474b389d86" providerId="ADAL" clId="{7AC35B50-3567-4417-BA21-E276BB7CD3E5}" dt="2023-01-29T06:01:28.738" v="956" actId="14100"/>
          <ac:spMkLst>
            <pc:docMk/>
            <pc:sldMk cId="21588460" sldId="266"/>
            <ac:spMk id="2" creationId="{AC26F3D1-8B89-A7D4-3582-F322161BBC97}"/>
          </ac:spMkLst>
        </pc:spChg>
        <pc:spChg chg="del">
          <ac:chgData name="Arijit Bhattacharjee" userId="307bbaa7-52d0-4b8b-a924-86474b389d86" providerId="ADAL" clId="{7AC35B50-3567-4417-BA21-E276BB7CD3E5}" dt="2023-01-29T06:00:36.967" v="952" actId="931"/>
          <ac:spMkLst>
            <pc:docMk/>
            <pc:sldMk cId="21588460" sldId="266"/>
            <ac:spMk id="3" creationId="{535D811E-C838-C23D-D203-B71BCEA6265D}"/>
          </ac:spMkLst>
        </pc:spChg>
        <pc:spChg chg="add mod">
          <ac:chgData name="Arijit Bhattacharjee" userId="307bbaa7-52d0-4b8b-a924-86474b389d86" providerId="ADAL" clId="{7AC35B50-3567-4417-BA21-E276BB7CD3E5}" dt="2023-01-29T06:26:33.213" v="1661" actId="20577"/>
          <ac:spMkLst>
            <pc:docMk/>
            <pc:sldMk cId="21588460" sldId="266"/>
            <ac:spMk id="10" creationId="{CA2DF3CD-9238-B438-8433-9DCDAF647B39}"/>
          </ac:spMkLst>
        </pc:spChg>
        <pc:picChg chg="add mod">
          <ac:chgData name="Arijit Bhattacharjee" userId="307bbaa7-52d0-4b8b-a924-86474b389d86" providerId="ADAL" clId="{7AC35B50-3567-4417-BA21-E276BB7CD3E5}" dt="2023-02-02T00:47:00.885" v="3417"/>
          <ac:picMkLst>
            <pc:docMk/>
            <pc:sldMk cId="21588460" sldId="266"/>
            <ac:picMk id="3" creationId="{E1772F5C-93FA-DC14-E572-30B8ACF673DA}"/>
          </ac:picMkLst>
        </pc:picChg>
        <pc:picChg chg="add mod">
          <ac:chgData name="Arijit Bhattacharjee" userId="307bbaa7-52d0-4b8b-a924-86474b389d86" providerId="ADAL" clId="{7AC35B50-3567-4417-BA21-E276BB7CD3E5}" dt="2023-01-29T06:22:46.657" v="1536" actId="1076"/>
          <ac:picMkLst>
            <pc:docMk/>
            <pc:sldMk cId="21588460" sldId="266"/>
            <ac:picMk id="5" creationId="{BC478550-233A-71E9-B3FD-EEADED5BEF5E}"/>
          </ac:picMkLst>
        </pc:picChg>
      </pc:sldChg>
      <pc:sldChg chg="addSp delSp modSp new mod">
        <pc:chgData name="Arijit Bhattacharjee" userId="307bbaa7-52d0-4b8b-a924-86474b389d86" providerId="ADAL" clId="{7AC35B50-3567-4417-BA21-E276BB7CD3E5}" dt="2023-02-02T00:46:45.818" v="3415"/>
        <pc:sldMkLst>
          <pc:docMk/>
          <pc:sldMk cId="3577801629" sldId="267"/>
        </pc:sldMkLst>
        <pc:spChg chg="mod">
          <ac:chgData name="Arijit Bhattacharjee" userId="307bbaa7-52d0-4b8b-a924-86474b389d86" providerId="ADAL" clId="{7AC35B50-3567-4417-BA21-E276BB7CD3E5}" dt="2023-01-29T06:41:58.556" v="1682" actId="14100"/>
          <ac:spMkLst>
            <pc:docMk/>
            <pc:sldMk cId="3577801629" sldId="267"/>
            <ac:spMk id="2" creationId="{48E71F23-F7E9-D69F-DF80-2DEF40E9DC1A}"/>
          </ac:spMkLst>
        </pc:spChg>
        <pc:spChg chg="del">
          <ac:chgData name="Arijit Bhattacharjee" userId="307bbaa7-52d0-4b8b-a924-86474b389d86" providerId="ADAL" clId="{7AC35B50-3567-4417-BA21-E276BB7CD3E5}" dt="2023-01-29T06:41:19.115" v="1672" actId="3680"/>
          <ac:spMkLst>
            <pc:docMk/>
            <pc:sldMk cId="3577801629" sldId="267"/>
            <ac:spMk id="3" creationId="{A953A8A8-11E7-C206-D746-E4EAD9E78850}"/>
          </ac:spMkLst>
        </pc:spChg>
        <pc:graphicFrameChg chg="add mod ord modGraphic">
          <ac:chgData name="Arijit Bhattacharjee" userId="307bbaa7-52d0-4b8b-a924-86474b389d86" providerId="ADAL" clId="{7AC35B50-3567-4417-BA21-E276BB7CD3E5}" dt="2023-01-29T06:55:26.777" v="1981" actId="20577"/>
          <ac:graphicFrameMkLst>
            <pc:docMk/>
            <pc:sldMk cId="3577801629" sldId="267"/>
            <ac:graphicFrameMk id="4" creationId="{E103CB27-36E9-686A-C2F2-7ABE2951F338}"/>
          </ac:graphicFrameMkLst>
        </pc:graphicFrameChg>
        <pc:picChg chg="add mod">
          <ac:chgData name="Arijit Bhattacharjee" userId="307bbaa7-52d0-4b8b-a924-86474b389d86" providerId="ADAL" clId="{7AC35B50-3567-4417-BA21-E276BB7CD3E5}" dt="2023-02-02T00:46:45.818" v="3415"/>
          <ac:picMkLst>
            <pc:docMk/>
            <pc:sldMk cId="3577801629" sldId="267"/>
            <ac:picMk id="3" creationId="{00850E78-A7C1-723A-3387-2041CA9EB78C}"/>
          </ac:picMkLst>
        </pc:picChg>
      </pc:sldChg>
      <pc:sldChg chg="addSp delSp modSp new mod modClrScheme chgLayout">
        <pc:chgData name="Arijit Bhattacharjee" userId="307bbaa7-52d0-4b8b-a924-86474b389d86" providerId="ADAL" clId="{7AC35B50-3567-4417-BA21-E276BB7CD3E5}" dt="2023-02-02T00:46:52.317" v="3416"/>
        <pc:sldMkLst>
          <pc:docMk/>
          <pc:sldMk cId="1512631646" sldId="268"/>
        </pc:sldMkLst>
        <pc:spChg chg="mod">
          <ac:chgData name="Arijit Bhattacharjee" userId="307bbaa7-52d0-4b8b-a924-86474b389d86" providerId="ADAL" clId="{7AC35B50-3567-4417-BA21-E276BB7CD3E5}" dt="2023-01-29T06:59:19.059" v="2007" actId="27636"/>
          <ac:spMkLst>
            <pc:docMk/>
            <pc:sldMk cId="1512631646" sldId="268"/>
            <ac:spMk id="2" creationId="{285FACD4-59E0-F09D-4FA0-5E3E8807150A}"/>
          </ac:spMkLst>
        </pc:spChg>
        <pc:spChg chg="del">
          <ac:chgData name="Arijit Bhattacharjee" userId="307bbaa7-52d0-4b8b-a924-86474b389d86" providerId="ADAL" clId="{7AC35B50-3567-4417-BA21-E276BB7CD3E5}" dt="2023-01-29T06:57:51.136" v="2000" actId="931"/>
          <ac:spMkLst>
            <pc:docMk/>
            <pc:sldMk cId="1512631646" sldId="268"/>
            <ac:spMk id="3" creationId="{A3DF3706-D018-BB77-4B83-45CAD0C02439}"/>
          </ac:spMkLst>
        </pc:spChg>
        <pc:spChg chg="add del mod">
          <ac:chgData name="Arijit Bhattacharjee" userId="307bbaa7-52d0-4b8b-a924-86474b389d86" providerId="ADAL" clId="{7AC35B50-3567-4417-BA21-E276BB7CD3E5}" dt="2023-01-29T06:58:19.840" v="2004" actId="931"/>
          <ac:spMkLst>
            <pc:docMk/>
            <pc:sldMk cId="1512631646" sldId="268"/>
            <ac:spMk id="10" creationId="{CC8C54E2-C9D0-B832-B862-39757DF44308}"/>
          </ac:spMkLst>
        </pc:spChg>
        <pc:picChg chg="add mod">
          <ac:chgData name="Arijit Bhattacharjee" userId="307bbaa7-52d0-4b8b-a924-86474b389d86" providerId="ADAL" clId="{7AC35B50-3567-4417-BA21-E276BB7CD3E5}" dt="2023-02-02T00:46:52.317" v="3416"/>
          <ac:picMkLst>
            <pc:docMk/>
            <pc:sldMk cId="1512631646" sldId="268"/>
            <ac:picMk id="3" creationId="{528DA1F3-BC8F-7BDE-F5DE-332E5AD627B7}"/>
          </ac:picMkLst>
        </pc:picChg>
        <pc:picChg chg="add mod">
          <ac:chgData name="Arijit Bhattacharjee" userId="307bbaa7-52d0-4b8b-a924-86474b389d86" providerId="ADAL" clId="{7AC35B50-3567-4417-BA21-E276BB7CD3E5}" dt="2023-01-29T06:58:00.694" v="2003" actId="26606"/>
          <ac:picMkLst>
            <pc:docMk/>
            <pc:sldMk cId="1512631646" sldId="268"/>
            <ac:picMk id="5" creationId="{7CBC2DAF-BD1B-D1AB-EE31-257496B57780}"/>
          </ac:picMkLst>
        </pc:picChg>
        <pc:picChg chg="add mod">
          <ac:chgData name="Arijit Bhattacharjee" userId="307bbaa7-52d0-4b8b-a924-86474b389d86" providerId="ADAL" clId="{7AC35B50-3567-4417-BA21-E276BB7CD3E5}" dt="2023-01-29T06:58:23.219" v="2005" actId="27614"/>
          <ac:picMkLst>
            <pc:docMk/>
            <pc:sldMk cId="1512631646" sldId="268"/>
            <ac:picMk id="7" creationId="{2E26E179-5B43-CEBF-053A-993C172EDB99}"/>
          </ac:picMkLst>
        </pc:picChg>
      </pc:sldChg>
      <pc:sldChg chg="addSp delSp modSp new mod modClrScheme chgLayout">
        <pc:chgData name="Arijit Bhattacharjee" userId="307bbaa7-52d0-4b8b-a924-86474b389d86" providerId="ADAL" clId="{7AC35B50-3567-4417-BA21-E276BB7CD3E5}" dt="2023-02-02T00:47:08.483" v="3418"/>
        <pc:sldMkLst>
          <pc:docMk/>
          <pc:sldMk cId="2662500286" sldId="269"/>
        </pc:sldMkLst>
        <pc:spChg chg="mod ord">
          <ac:chgData name="Arijit Bhattacharjee" userId="307bbaa7-52d0-4b8b-a924-86474b389d86" providerId="ADAL" clId="{7AC35B50-3567-4417-BA21-E276BB7CD3E5}" dt="2023-01-29T08:45:17.388" v="2676" actId="20577"/>
          <ac:spMkLst>
            <pc:docMk/>
            <pc:sldMk cId="2662500286" sldId="269"/>
            <ac:spMk id="2" creationId="{CF30D42C-D367-8FC5-5C3F-6DFB2FDD8B58}"/>
          </ac:spMkLst>
        </pc:spChg>
        <pc:spChg chg="del">
          <ac:chgData name="Arijit Bhattacharjee" userId="307bbaa7-52d0-4b8b-a924-86474b389d86" providerId="ADAL" clId="{7AC35B50-3567-4417-BA21-E276BB7CD3E5}" dt="2023-01-29T07:39:33.549" v="2024" actId="931"/>
          <ac:spMkLst>
            <pc:docMk/>
            <pc:sldMk cId="2662500286" sldId="269"/>
            <ac:spMk id="3" creationId="{835C8A49-111C-0742-7403-3708B1F37731}"/>
          </ac:spMkLst>
        </pc:spChg>
        <pc:spChg chg="add mod">
          <ac:chgData name="Arijit Bhattacharjee" userId="307bbaa7-52d0-4b8b-a924-86474b389d86" providerId="ADAL" clId="{7AC35B50-3567-4417-BA21-E276BB7CD3E5}" dt="2023-01-29T08:39:22.840" v="2572" actId="20577"/>
          <ac:spMkLst>
            <pc:docMk/>
            <pc:sldMk cId="2662500286" sldId="269"/>
            <ac:spMk id="8" creationId="{152879DC-64F2-20FD-4AB3-A46F4A4D3377}"/>
          </ac:spMkLst>
        </pc:spChg>
        <pc:spChg chg="add del mod">
          <ac:chgData name="Arijit Bhattacharjee" userId="307bbaa7-52d0-4b8b-a924-86474b389d86" providerId="ADAL" clId="{7AC35B50-3567-4417-BA21-E276BB7CD3E5}" dt="2023-01-29T07:40:14.780" v="2030" actId="931"/>
          <ac:spMkLst>
            <pc:docMk/>
            <pc:sldMk cId="2662500286" sldId="269"/>
            <ac:spMk id="10" creationId="{E33A0652-5ED6-9B37-339C-A72390C4CDFC}"/>
          </ac:spMkLst>
        </pc:spChg>
        <pc:picChg chg="add mod">
          <ac:chgData name="Arijit Bhattacharjee" userId="307bbaa7-52d0-4b8b-a924-86474b389d86" providerId="ADAL" clId="{7AC35B50-3567-4417-BA21-E276BB7CD3E5}" dt="2023-02-02T00:47:08.483" v="3418"/>
          <ac:picMkLst>
            <pc:docMk/>
            <pc:sldMk cId="2662500286" sldId="269"/>
            <ac:picMk id="3" creationId="{CC477587-D17E-EE50-6D58-54A557B7C831}"/>
          </ac:picMkLst>
        </pc:picChg>
        <pc:picChg chg="add mod ord">
          <ac:chgData name="Arijit Bhattacharjee" userId="307bbaa7-52d0-4b8b-a924-86474b389d86" providerId="ADAL" clId="{7AC35B50-3567-4417-BA21-E276BB7CD3E5}" dt="2023-01-29T08:34:20.983" v="2534" actId="1076"/>
          <ac:picMkLst>
            <pc:docMk/>
            <pc:sldMk cId="2662500286" sldId="269"/>
            <ac:picMk id="5" creationId="{E0AAD4CC-FC59-FACD-06BB-299CF5D6D0F1}"/>
          </ac:picMkLst>
        </pc:picChg>
        <pc:picChg chg="add mod ord">
          <ac:chgData name="Arijit Bhattacharjee" userId="307bbaa7-52d0-4b8b-a924-86474b389d86" providerId="ADAL" clId="{7AC35B50-3567-4417-BA21-E276BB7CD3E5}" dt="2023-01-29T08:34:32.424" v="2536" actId="14100"/>
          <ac:picMkLst>
            <pc:docMk/>
            <pc:sldMk cId="2662500286" sldId="269"/>
            <ac:picMk id="7" creationId="{A4E76669-2206-A9B2-218A-81B49B48F3F1}"/>
          </ac:picMkLst>
        </pc:picChg>
        <pc:picChg chg="add mod">
          <ac:chgData name="Arijit Bhattacharjee" userId="307bbaa7-52d0-4b8b-a924-86474b389d86" providerId="ADAL" clId="{7AC35B50-3567-4417-BA21-E276BB7CD3E5}" dt="2023-01-29T08:38:31.221" v="2544" actId="14100"/>
          <ac:picMkLst>
            <pc:docMk/>
            <pc:sldMk cId="2662500286" sldId="269"/>
            <ac:picMk id="11" creationId="{E432DE87-2CB1-1A56-3D33-144AEEF7D7AB}"/>
          </ac:picMkLst>
        </pc:picChg>
      </pc:sldChg>
      <pc:sldChg chg="addSp delSp modSp new mod modClrScheme chgLayout">
        <pc:chgData name="Arijit Bhattacharjee" userId="307bbaa7-52d0-4b8b-a924-86474b389d86" providerId="ADAL" clId="{7AC35B50-3567-4417-BA21-E276BB7CD3E5}" dt="2023-02-02T00:47:16.705" v="3419"/>
        <pc:sldMkLst>
          <pc:docMk/>
          <pc:sldMk cId="3812308997" sldId="270"/>
        </pc:sldMkLst>
        <pc:spChg chg="mod">
          <ac:chgData name="Arijit Bhattacharjee" userId="307bbaa7-52d0-4b8b-a924-86474b389d86" providerId="ADAL" clId="{7AC35B50-3567-4417-BA21-E276BB7CD3E5}" dt="2023-01-29T08:41:38.457" v="2643" actId="20577"/>
          <ac:spMkLst>
            <pc:docMk/>
            <pc:sldMk cId="3812308997" sldId="270"/>
            <ac:spMk id="2" creationId="{D2DEEA44-E428-9560-3697-177B210C0ABE}"/>
          </ac:spMkLst>
        </pc:spChg>
        <pc:spChg chg="add del">
          <ac:chgData name="Arijit Bhattacharjee" userId="307bbaa7-52d0-4b8b-a924-86474b389d86" providerId="ADAL" clId="{7AC35B50-3567-4417-BA21-E276BB7CD3E5}" dt="2023-01-29T08:05:15.073" v="2437" actId="931"/>
          <ac:spMkLst>
            <pc:docMk/>
            <pc:sldMk cId="3812308997" sldId="270"/>
            <ac:spMk id="3" creationId="{2146769A-E8BC-E4CA-D9FA-DE98D369BF5E}"/>
          </ac:spMkLst>
        </pc:spChg>
        <pc:spChg chg="add del mod">
          <ac:chgData name="Arijit Bhattacharjee" userId="307bbaa7-52d0-4b8b-a924-86474b389d86" providerId="ADAL" clId="{7AC35B50-3567-4417-BA21-E276BB7CD3E5}" dt="2023-01-29T08:05:01.150" v="2434" actId="26606"/>
          <ac:spMkLst>
            <pc:docMk/>
            <pc:sldMk cId="3812308997" sldId="270"/>
            <ac:spMk id="7" creationId="{D7337C29-74C0-4872-6F58-378E31D90D0A}"/>
          </ac:spMkLst>
        </pc:spChg>
        <pc:spChg chg="add del mod">
          <ac:chgData name="Arijit Bhattacharjee" userId="307bbaa7-52d0-4b8b-a924-86474b389d86" providerId="ADAL" clId="{7AC35B50-3567-4417-BA21-E276BB7CD3E5}" dt="2023-01-29T08:01:59.813" v="2425" actId="26606"/>
          <ac:spMkLst>
            <pc:docMk/>
            <pc:sldMk cId="3812308997" sldId="270"/>
            <ac:spMk id="10" creationId="{E957A36E-75ED-3C91-D243-77A9E461761F}"/>
          </ac:spMkLst>
        </pc:spChg>
        <pc:spChg chg="add del mod">
          <ac:chgData name="Arijit Bhattacharjee" userId="307bbaa7-52d0-4b8b-a924-86474b389d86" providerId="ADAL" clId="{7AC35B50-3567-4417-BA21-E276BB7CD3E5}" dt="2023-01-29T08:05:58.034" v="2443" actId="26606"/>
          <ac:spMkLst>
            <pc:docMk/>
            <pc:sldMk cId="3812308997" sldId="270"/>
            <ac:spMk id="11" creationId="{2D5F7240-BF15-05CA-E45A-2B2BBEF5D911}"/>
          </ac:spMkLst>
        </pc:spChg>
        <pc:spChg chg="add del mod">
          <ac:chgData name="Arijit Bhattacharjee" userId="307bbaa7-52d0-4b8b-a924-86474b389d86" providerId="ADAL" clId="{7AC35B50-3567-4417-BA21-E276BB7CD3E5}" dt="2023-01-29T08:06:01.510" v="2445" actId="26606"/>
          <ac:spMkLst>
            <pc:docMk/>
            <pc:sldMk cId="3812308997" sldId="270"/>
            <ac:spMk id="12" creationId="{1444FDBF-6BC4-5667-7166-C2C04654185D}"/>
          </ac:spMkLst>
        </pc:spChg>
        <pc:spChg chg="add del mod">
          <ac:chgData name="Arijit Bhattacharjee" userId="307bbaa7-52d0-4b8b-a924-86474b389d86" providerId="ADAL" clId="{7AC35B50-3567-4417-BA21-E276BB7CD3E5}" dt="2023-01-29T08:05:27.575" v="2441" actId="26606"/>
          <ac:spMkLst>
            <pc:docMk/>
            <pc:sldMk cId="3812308997" sldId="270"/>
            <ac:spMk id="13" creationId="{2D5F7240-BF15-05CA-E45A-2B2BBEF5D911}"/>
          </ac:spMkLst>
        </pc:spChg>
        <pc:spChg chg="add del mod">
          <ac:chgData name="Arijit Bhattacharjee" userId="307bbaa7-52d0-4b8b-a924-86474b389d86" providerId="ADAL" clId="{7AC35B50-3567-4417-BA21-E276BB7CD3E5}" dt="2023-01-29T08:26:33.284" v="2512" actId="1076"/>
          <ac:spMkLst>
            <pc:docMk/>
            <pc:sldMk cId="3812308997" sldId="270"/>
            <ac:spMk id="14" creationId="{E9C33E0F-D4D2-A60F-B327-04B232A2B150}"/>
          </ac:spMkLst>
        </pc:spChg>
        <pc:spChg chg="add del mod">
          <ac:chgData name="Arijit Bhattacharjee" userId="307bbaa7-52d0-4b8b-a924-86474b389d86" providerId="ADAL" clId="{7AC35B50-3567-4417-BA21-E276BB7CD3E5}" dt="2023-01-29T08:17:42.364" v="2473" actId="931"/>
          <ac:spMkLst>
            <pc:docMk/>
            <pc:sldMk cId="3812308997" sldId="270"/>
            <ac:spMk id="15" creationId="{696C1B35-ECEB-4610-BCAF-808DB311F761}"/>
          </ac:spMkLst>
        </pc:spChg>
        <pc:spChg chg="add del mod">
          <ac:chgData name="Arijit Bhattacharjee" userId="307bbaa7-52d0-4b8b-a924-86474b389d86" providerId="ADAL" clId="{7AC35B50-3567-4417-BA21-E276BB7CD3E5}" dt="2023-01-29T08:27:34.431" v="2515" actId="478"/>
          <ac:spMkLst>
            <pc:docMk/>
            <pc:sldMk cId="3812308997" sldId="270"/>
            <ac:spMk id="17" creationId="{806EFCD5-C766-9E88-C9ED-197D58BD573F}"/>
          </ac:spMkLst>
        </pc:spChg>
        <pc:spChg chg="add mod">
          <ac:chgData name="Arijit Bhattacharjee" userId="307bbaa7-52d0-4b8b-a924-86474b389d86" providerId="ADAL" clId="{7AC35B50-3567-4417-BA21-E276BB7CD3E5}" dt="2023-01-29T08:41:46.827" v="2644" actId="14100"/>
          <ac:spMkLst>
            <pc:docMk/>
            <pc:sldMk cId="3812308997" sldId="270"/>
            <ac:spMk id="26" creationId="{E4498AAE-A370-CF7E-9931-0E001610269F}"/>
          </ac:spMkLst>
        </pc:spChg>
        <pc:picChg chg="add mod">
          <ac:chgData name="Arijit Bhattacharjee" userId="307bbaa7-52d0-4b8b-a924-86474b389d86" providerId="ADAL" clId="{7AC35B50-3567-4417-BA21-E276BB7CD3E5}" dt="2023-02-02T00:47:16.705" v="3419"/>
          <ac:picMkLst>
            <pc:docMk/>
            <pc:sldMk cId="3812308997" sldId="270"/>
            <ac:picMk id="3" creationId="{EC95DC18-3127-3B30-3962-D991817B7FD1}"/>
          </ac:picMkLst>
        </pc:picChg>
        <pc:picChg chg="add del mod">
          <ac:chgData name="Arijit Bhattacharjee" userId="307bbaa7-52d0-4b8b-a924-86474b389d86" providerId="ADAL" clId="{7AC35B50-3567-4417-BA21-E276BB7CD3E5}" dt="2023-01-29T08:05:07.422" v="2436" actId="931"/>
          <ac:picMkLst>
            <pc:docMk/>
            <pc:sldMk cId="3812308997" sldId="270"/>
            <ac:picMk id="5" creationId="{DE01FAD8-9423-EBFD-843F-2F5741A9FC7A}"/>
          </ac:picMkLst>
        </pc:picChg>
        <pc:picChg chg="add mod">
          <ac:chgData name="Arijit Bhattacharjee" userId="307bbaa7-52d0-4b8b-a924-86474b389d86" providerId="ADAL" clId="{7AC35B50-3567-4417-BA21-E276BB7CD3E5}" dt="2023-01-29T08:41:57.154" v="2646" actId="14100"/>
          <ac:picMkLst>
            <pc:docMk/>
            <pc:sldMk cId="3812308997" sldId="270"/>
            <ac:picMk id="8" creationId="{30DA2C6A-CDAF-A592-1620-D25E69FA9845}"/>
          </ac:picMkLst>
        </pc:picChg>
        <pc:picChg chg="add mod">
          <ac:chgData name="Arijit Bhattacharjee" userId="307bbaa7-52d0-4b8b-a924-86474b389d86" providerId="ADAL" clId="{7AC35B50-3567-4417-BA21-E276BB7CD3E5}" dt="2023-01-29T08:26:37.048" v="2513" actId="1076"/>
          <ac:picMkLst>
            <pc:docMk/>
            <pc:sldMk cId="3812308997" sldId="270"/>
            <ac:picMk id="16" creationId="{FC8252BB-9C4D-610D-645A-7F5C62939BDD}"/>
          </ac:picMkLst>
        </pc:picChg>
        <pc:picChg chg="add del">
          <ac:chgData name="Arijit Bhattacharjee" userId="307bbaa7-52d0-4b8b-a924-86474b389d86" providerId="ADAL" clId="{7AC35B50-3567-4417-BA21-E276BB7CD3E5}" dt="2023-01-29T08:20:46.651" v="2504" actId="22"/>
          <ac:picMkLst>
            <pc:docMk/>
            <pc:sldMk cId="3812308997" sldId="270"/>
            <ac:picMk id="19" creationId="{9F08A23E-0B2A-0328-F38B-1120EAC97484}"/>
          </ac:picMkLst>
        </pc:picChg>
        <pc:picChg chg="add del">
          <ac:chgData name="Arijit Bhattacharjee" userId="307bbaa7-52d0-4b8b-a924-86474b389d86" providerId="ADAL" clId="{7AC35B50-3567-4417-BA21-E276BB7CD3E5}" dt="2023-01-29T08:21:00.275" v="2506" actId="22"/>
          <ac:picMkLst>
            <pc:docMk/>
            <pc:sldMk cId="3812308997" sldId="270"/>
            <ac:picMk id="21" creationId="{FE2E312C-2CF7-5C1A-8EAA-7D977BBD6834}"/>
          </ac:picMkLst>
        </pc:picChg>
        <pc:picChg chg="add mod">
          <ac:chgData name="Arijit Bhattacharjee" userId="307bbaa7-52d0-4b8b-a924-86474b389d86" providerId="ADAL" clId="{7AC35B50-3567-4417-BA21-E276BB7CD3E5}" dt="2023-01-29T08:26:44.792" v="2514" actId="1076"/>
          <ac:picMkLst>
            <pc:docMk/>
            <pc:sldMk cId="3812308997" sldId="270"/>
            <ac:picMk id="23" creationId="{E9529415-1B99-4A40-1ED3-B67489C95266}"/>
          </ac:picMkLst>
        </pc:picChg>
        <pc:picChg chg="add mod">
          <ac:chgData name="Arijit Bhattacharjee" userId="307bbaa7-52d0-4b8b-a924-86474b389d86" providerId="ADAL" clId="{7AC35B50-3567-4417-BA21-E276BB7CD3E5}" dt="2023-01-29T08:32:41.609" v="2526" actId="14100"/>
          <ac:picMkLst>
            <pc:docMk/>
            <pc:sldMk cId="3812308997" sldId="270"/>
            <ac:picMk id="25" creationId="{FC4D04B7-CD9B-79DC-8B97-2E7C78799C8B}"/>
          </ac:picMkLst>
        </pc:picChg>
      </pc:sldChg>
      <pc:sldChg chg="addSp delSp modSp new mod ord">
        <pc:chgData name="Arijit Bhattacharjee" userId="307bbaa7-52d0-4b8b-a924-86474b389d86" providerId="ADAL" clId="{7AC35B50-3567-4417-BA21-E276BB7CD3E5}" dt="2023-02-02T22:55:21.552" v="3858" actId="20577"/>
        <pc:sldMkLst>
          <pc:docMk/>
          <pc:sldMk cId="2628844140" sldId="271"/>
        </pc:sldMkLst>
        <pc:spChg chg="mod">
          <ac:chgData name="Arijit Bhattacharjee" userId="307bbaa7-52d0-4b8b-a924-86474b389d86" providerId="ADAL" clId="{7AC35B50-3567-4417-BA21-E276BB7CD3E5}" dt="2023-01-29T08:43:11.537" v="2655" actId="27636"/>
          <ac:spMkLst>
            <pc:docMk/>
            <pc:sldMk cId="2628844140" sldId="271"/>
            <ac:spMk id="2" creationId="{362571CB-8547-3DCF-D570-F3ADFB6925B1}"/>
          </ac:spMkLst>
        </pc:spChg>
        <pc:spChg chg="del">
          <ac:chgData name="Arijit Bhattacharjee" userId="307bbaa7-52d0-4b8b-a924-86474b389d86" providerId="ADAL" clId="{7AC35B50-3567-4417-BA21-E276BB7CD3E5}" dt="2023-01-30T01:30:57.356" v="2797" actId="3680"/>
          <ac:spMkLst>
            <pc:docMk/>
            <pc:sldMk cId="2628844140" sldId="271"/>
            <ac:spMk id="3" creationId="{81BABB40-78E1-A790-C8B2-9323DDD5E5DB}"/>
          </ac:spMkLst>
        </pc:spChg>
        <pc:spChg chg="add mod">
          <ac:chgData name="Arijit Bhattacharjee" userId="307bbaa7-52d0-4b8b-a924-86474b389d86" providerId="ADAL" clId="{7AC35B50-3567-4417-BA21-E276BB7CD3E5}" dt="2023-01-30T08:55:44.605" v="3145" actId="20577"/>
          <ac:spMkLst>
            <pc:docMk/>
            <pc:sldMk cId="2628844140" sldId="271"/>
            <ac:spMk id="5" creationId="{3446612B-7C22-C6D9-42A3-AD08B668EEC1}"/>
          </ac:spMkLst>
        </pc:spChg>
        <pc:graphicFrameChg chg="add mod ord modGraphic">
          <ac:chgData name="Arijit Bhattacharjee" userId="307bbaa7-52d0-4b8b-a924-86474b389d86" providerId="ADAL" clId="{7AC35B50-3567-4417-BA21-E276BB7CD3E5}" dt="2023-02-02T22:55:21.552" v="3858" actId="20577"/>
          <ac:graphicFrameMkLst>
            <pc:docMk/>
            <pc:sldMk cId="2628844140" sldId="271"/>
            <ac:graphicFrameMk id="4" creationId="{4AD43EC3-1803-12E7-8D7F-40C357290FCD}"/>
          </ac:graphicFrameMkLst>
        </pc:graphicFrameChg>
        <pc:picChg chg="add mod">
          <ac:chgData name="Arijit Bhattacharjee" userId="307bbaa7-52d0-4b8b-a924-86474b389d86" providerId="ADAL" clId="{7AC35B50-3567-4417-BA21-E276BB7CD3E5}" dt="2023-02-02T00:47:37.975" v="3421"/>
          <ac:picMkLst>
            <pc:docMk/>
            <pc:sldMk cId="2628844140" sldId="271"/>
            <ac:picMk id="3" creationId="{D5C1696B-5F9F-EC0B-C8FA-F8A26C06A006}"/>
          </ac:picMkLst>
        </pc:picChg>
      </pc:sldChg>
      <pc:sldChg chg="modSp new del mod">
        <pc:chgData name="Arijit Bhattacharjee" userId="307bbaa7-52d0-4b8b-a924-86474b389d86" providerId="ADAL" clId="{7AC35B50-3567-4417-BA21-E276BB7CD3E5}" dt="2023-02-02T00:37:04.359" v="3392" actId="2696"/>
        <pc:sldMkLst>
          <pc:docMk/>
          <pc:sldMk cId="1283437086" sldId="272"/>
        </pc:sldMkLst>
        <pc:spChg chg="mod">
          <ac:chgData name="Arijit Bhattacharjee" userId="307bbaa7-52d0-4b8b-a924-86474b389d86" providerId="ADAL" clId="{7AC35B50-3567-4417-BA21-E276BB7CD3E5}" dt="2023-01-29T08:43:28.406" v="2667" actId="27636"/>
          <ac:spMkLst>
            <pc:docMk/>
            <pc:sldMk cId="1283437086" sldId="272"/>
            <ac:spMk id="2" creationId="{FE8DCAF3-5DEA-9CEC-2C4F-01BC77E0070C}"/>
          </ac:spMkLst>
        </pc:spChg>
        <pc:spChg chg="mod">
          <ac:chgData name="Arijit Bhattacharjee" userId="307bbaa7-52d0-4b8b-a924-86474b389d86" providerId="ADAL" clId="{7AC35B50-3567-4417-BA21-E276BB7CD3E5}" dt="2023-02-02T00:32:56.892" v="3376" actId="5793"/>
          <ac:spMkLst>
            <pc:docMk/>
            <pc:sldMk cId="1283437086" sldId="272"/>
            <ac:spMk id="3" creationId="{BB003E32-46EE-E088-9D7E-8078104FA1B2}"/>
          </ac:spMkLst>
        </pc:spChg>
      </pc:sldChg>
      <pc:sldChg chg="addSp modSp new mod">
        <pc:chgData name="Arijit Bhattacharjee" userId="307bbaa7-52d0-4b8b-a924-86474b389d86" providerId="ADAL" clId="{7AC35B50-3567-4417-BA21-E276BB7CD3E5}" dt="2023-02-02T00:47:43.314" v="3422"/>
        <pc:sldMkLst>
          <pc:docMk/>
          <pc:sldMk cId="2025202316" sldId="273"/>
        </pc:sldMkLst>
        <pc:spChg chg="mod">
          <ac:chgData name="Arijit Bhattacharjee" userId="307bbaa7-52d0-4b8b-a924-86474b389d86" providerId="ADAL" clId="{7AC35B50-3567-4417-BA21-E276BB7CD3E5}" dt="2023-01-29T08:48:10.924" v="2715" actId="27636"/>
          <ac:spMkLst>
            <pc:docMk/>
            <pc:sldMk cId="2025202316" sldId="273"/>
            <ac:spMk id="2" creationId="{5D5742B0-1A9B-C45F-8BA2-8492D75964F4}"/>
          </ac:spMkLst>
        </pc:spChg>
        <pc:spChg chg="mod">
          <ac:chgData name="Arijit Bhattacharjee" userId="307bbaa7-52d0-4b8b-a924-86474b389d86" providerId="ADAL" clId="{7AC35B50-3567-4417-BA21-E276BB7CD3E5}" dt="2023-01-29T09:33:55.171" v="2729" actId="20577"/>
          <ac:spMkLst>
            <pc:docMk/>
            <pc:sldMk cId="2025202316" sldId="273"/>
            <ac:spMk id="3" creationId="{631DDEE6-4B8B-F7BB-8290-63E80955D7EA}"/>
          </ac:spMkLst>
        </pc:spChg>
        <pc:picChg chg="add mod">
          <ac:chgData name="Arijit Bhattacharjee" userId="307bbaa7-52d0-4b8b-a924-86474b389d86" providerId="ADAL" clId="{7AC35B50-3567-4417-BA21-E276BB7CD3E5}" dt="2023-02-02T00:47:43.314" v="3422"/>
          <ac:picMkLst>
            <pc:docMk/>
            <pc:sldMk cId="2025202316" sldId="273"/>
            <ac:picMk id="4" creationId="{0EF8C9BF-67FE-1E43-98ED-E4F8964EE976}"/>
          </ac:picMkLst>
        </pc:picChg>
      </pc:sldChg>
      <pc:sldChg chg="new del">
        <pc:chgData name="Arijit Bhattacharjee" userId="307bbaa7-52d0-4b8b-a924-86474b389d86" providerId="ADAL" clId="{7AC35B50-3567-4417-BA21-E276BB7CD3E5}" dt="2023-01-29T09:35:48.275" v="2730" actId="2696"/>
        <pc:sldMkLst>
          <pc:docMk/>
          <pc:sldMk cId="261343261" sldId="274"/>
        </pc:sldMkLst>
      </pc:sldChg>
      <pc:sldChg chg="addSp delSp modSp new mod modAnim">
        <pc:chgData name="Arijit Bhattacharjee" userId="307bbaa7-52d0-4b8b-a924-86474b389d86" providerId="ADAL" clId="{7AC35B50-3567-4417-BA21-E276BB7CD3E5}" dt="2023-02-02T00:50:09.399" v="3428" actId="1076"/>
        <pc:sldMkLst>
          <pc:docMk/>
          <pc:sldMk cId="4214666657" sldId="274"/>
        </pc:sldMkLst>
        <pc:spChg chg="mod">
          <ac:chgData name="Arijit Bhattacharjee" userId="307bbaa7-52d0-4b8b-a924-86474b389d86" providerId="ADAL" clId="{7AC35B50-3567-4417-BA21-E276BB7CD3E5}" dt="2023-02-02T00:34:31.685" v="3390" actId="14100"/>
          <ac:spMkLst>
            <pc:docMk/>
            <pc:sldMk cId="4214666657" sldId="274"/>
            <ac:spMk id="2" creationId="{6E64629D-74E4-972A-E8D0-B159C012B618}"/>
          </ac:spMkLst>
        </pc:spChg>
        <pc:spChg chg="del">
          <ac:chgData name="Arijit Bhattacharjee" userId="307bbaa7-52d0-4b8b-a924-86474b389d86" providerId="ADAL" clId="{7AC35B50-3567-4417-BA21-E276BB7CD3E5}" dt="2023-02-02T00:33:50.522" v="3378"/>
          <ac:spMkLst>
            <pc:docMk/>
            <pc:sldMk cId="4214666657" sldId="274"/>
            <ac:spMk id="3" creationId="{B8C01071-71CD-099E-73E7-7DF4BA22173C}"/>
          </ac:spMkLst>
        </pc:spChg>
        <pc:picChg chg="add mod">
          <ac:chgData name="Arijit Bhattacharjee" userId="307bbaa7-52d0-4b8b-a924-86474b389d86" providerId="ADAL" clId="{7AC35B50-3567-4417-BA21-E276BB7CD3E5}" dt="2023-02-02T00:50:09.399" v="3428" actId="1076"/>
          <ac:picMkLst>
            <pc:docMk/>
            <pc:sldMk cId="4214666657" sldId="274"/>
            <ac:picMk id="4" creationId="{71DC742F-97D7-1BEB-4A3F-7A7A75A287EB}"/>
          </ac:picMkLst>
        </pc:picChg>
        <pc:picChg chg="add mod">
          <ac:chgData name="Arijit Bhattacharjee" userId="307bbaa7-52d0-4b8b-a924-86474b389d86" providerId="ADAL" clId="{7AC35B50-3567-4417-BA21-E276BB7CD3E5}" dt="2023-02-02T00:47:26.394" v="3420"/>
          <ac:picMkLst>
            <pc:docMk/>
            <pc:sldMk cId="4214666657" sldId="274"/>
            <ac:picMk id="5" creationId="{19CA8F0A-87C7-09BF-E45E-8E99BBE67723}"/>
          </ac:picMkLst>
        </pc:picChg>
      </pc:sldChg>
      <pc:sldChg chg="addSp modSp new mod">
        <pc:chgData name="Arijit Bhattacharjee" userId="307bbaa7-52d0-4b8b-a924-86474b389d86" providerId="ADAL" clId="{7AC35B50-3567-4417-BA21-E276BB7CD3E5}" dt="2023-02-02T01:05:00.552" v="3834" actId="20577"/>
        <pc:sldMkLst>
          <pc:docMk/>
          <pc:sldMk cId="1669930172" sldId="275"/>
        </pc:sldMkLst>
        <pc:spChg chg="mod">
          <ac:chgData name="Arijit Bhattacharjee" userId="307bbaa7-52d0-4b8b-a924-86474b389d86" providerId="ADAL" clId="{7AC35B50-3567-4417-BA21-E276BB7CD3E5}" dt="2023-02-02T00:52:54.979" v="3443" actId="27636"/>
          <ac:spMkLst>
            <pc:docMk/>
            <pc:sldMk cId="1669930172" sldId="275"/>
            <ac:spMk id="2" creationId="{23DB960D-6610-97E8-A489-457188257BD6}"/>
          </ac:spMkLst>
        </pc:spChg>
        <pc:spChg chg="mod">
          <ac:chgData name="Arijit Bhattacharjee" userId="307bbaa7-52d0-4b8b-a924-86474b389d86" providerId="ADAL" clId="{7AC35B50-3567-4417-BA21-E276BB7CD3E5}" dt="2023-02-02T01:05:00.552" v="3834" actId="20577"/>
          <ac:spMkLst>
            <pc:docMk/>
            <pc:sldMk cId="1669930172" sldId="275"/>
            <ac:spMk id="3" creationId="{CC7B6B97-294F-2E73-4A62-7EF88C829C6A}"/>
          </ac:spMkLst>
        </pc:spChg>
        <pc:picChg chg="add mod">
          <ac:chgData name="Arijit Bhattacharjee" userId="307bbaa7-52d0-4b8b-a924-86474b389d86" providerId="ADAL" clId="{7AC35B50-3567-4417-BA21-E276BB7CD3E5}" dt="2023-02-02T01:01:43.182" v="3721"/>
          <ac:picMkLst>
            <pc:docMk/>
            <pc:sldMk cId="1669930172" sldId="275"/>
            <ac:picMk id="4" creationId="{456B8340-DB98-874C-9DC6-0C896C8DD56E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NZ" dirty="0"/>
              <a:t>Class</a:t>
            </a:r>
            <a:r>
              <a:rPr lang="en-NZ" baseline="0" dirty="0"/>
              <a:t> distribution</a:t>
            </a:r>
            <a:endParaRPr lang="en-NZ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Claw shape</c:v>
                </c:pt>
                <c:pt idx="1">
                  <c:v>Claw splay</c:v>
                </c:pt>
                <c:pt idx="2">
                  <c:v>Toe Length or Growth</c:v>
                </c:pt>
                <c:pt idx="3">
                  <c:v>Heel shape</c:v>
                </c:pt>
                <c:pt idx="4">
                  <c:v>Fetlock shape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83</c:v>
                </c:pt>
                <c:pt idx="1">
                  <c:v>33</c:v>
                </c:pt>
                <c:pt idx="2">
                  <c:v>59</c:v>
                </c:pt>
                <c:pt idx="3">
                  <c:v>86</c:v>
                </c:pt>
                <c:pt idx="4">
                  <c:v>157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DE-48BB-880F-860099D31CD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Claw shape</c:v>
                </c:pt>
                <c:pt idx="1">
                  <c:v>Claw splay</c:v>
                </c:pt>
                <c:pt idx="2">
                  <c:v>Toe Length or Growth</c:v>
                </c:pt>
                <c:pt idx="3">
                  <c:v>Heel shape</c:v>
                </c:pt>
                <c:pt idx="4">
                  <c:v>Fetlock shape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70</c:v>
                </c:pt>
                <c:pt idx="1">
                  <c:v>36</c:v>
                </c:pt>
                <c:pt idx="2">
                  <c:v>67</c:v>
                </c:pt>
                <c:pt idx="3">
                  <c:v>45</c:v>
                </c:pt>
                <c:pt idx="4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DE-48BB-880F-860099D31CD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Claw shape</c:v>
                </c:pt>
                <c:pt idx="1">
                  <c:v>Claw splay</c:v>
                </c:pt>
                <c:pt idx="2">
                  <c:v>Toe Length or Growth</c:v>
                </c:pt>
                <c:pt idx="3">
                  <c:v>Heel shape</c:v>
                </c:pt>
                <c:pt idx="4">
                  <c:v>Fetlock shape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25</c:v>
                </c:pt>
                <c:pt idx="1">
                  <c:v>14</c:v>
                </c:pt>
                <c:pt idx="2">
                  <c:v>39</c:v>
                </c:pt>
                <c:pt idx="3">
                  <c:v>34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DE-48BB-880F-860099D31C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7659224"/>
        <c:axId val="657659552"/>
      </c:barChart>
      <c:catAx>
        <c:axId val="6576592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659552"/>
        <c:crosses val="autoZero"/>
        <c:auto val="1"/>
        <c:lblAlgn val="ctr"/>
        <c:lblOffset val="100"/>
        <c:noMultiLvlLbl val="0"/>
      </c:catAx>
      <c:valAx>
        <c:axId val="657659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659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2/3/2023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2/3/2023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5263145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Summer project </a:t>
            </a:r>
            <a:br>
              <a:rPr lang="en-US" sz="6000" dirty="0">
                <a:solidFill>
                  <a:schemeClr val="bg1"/>
                </a:solidFill>
              </a:rPr>
            </a:br>
            <a:r>
              <a:rPr lang="en-US" sz="6000" dirty="0">
                <a:solidFill>
                  <a:schemeClr val="bg1"/>
                </a:solidFill>
              </a:rPr>
              <a:t>statistics team, ruakura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1" y="6021830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Mask R-CNN and Shiny app implementation to detect and classify hoof</a:t>
            </a:r>
          </a:p>
        </p:txBody>
      </p:sp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B8C510C3-1952-1FE4-42C4-997BD545E8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9164" y="-13793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0D42C-D367-8FC5-5C3F-6DFB2FDD8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553858"/>
          </a:xfrm>
        </p:spPr>
        <p:txBody>
          <a:bodyPr anchor="b">
            <a:normAutofit/>
          </a:bodyPr>
          <a:lstStyle/>
          <a:p>
            <a:r>
              <a:rPr lang="en-NZ" dirty="0"/>
              <a:t>Training model</a:t>
            </a:r>
          </a:p>
        </p:txBody>
      </p:sp>
      <p:pic>
        <p:nvPicPr>
          <p:cNvPr id="7" name="Content Placeholder 6" descr="A picture containing text&#10;&#10;Description automatically generated">
            <a:extLst>
              <a:ext uri="{FF2B5EF4-FFF2-40B4-BE49-F238E27FC236}">
                <a16:creationId xmlns:a16="http://schemas.microsoft.com/office/drawing/2014/main" id="{A4E76669-2206-A9B2-218A-81B49B48F3F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96000" y="2911074"/>
            <a:ext cx="5422900" cy="1451201"/>
          </a:xfrm>
        </p:spPr>
      </p:pic>
      <p:pic>
        <p:nvPicPr>
          <p:cNvPr id="5" name="Content Placeholder 4" descr="Chart, waterfall chart&#10;&#10;Description automatically generated">
            <a:extLst>
              <a:ext uri="{FF2B5EF4-FFF2-40B4-BE49-F238E27FC236}">
                <a16:creationId xmlns:a16="http://schemas.microsoft.com/office/drawing/2014/main" id="{E0AAD4CC-FC59-FACD-06BB-299CF5D6D0F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96000" y="1979373"/>
            <a:ext cx="5422900" cy="806200"/>
          </a:xfr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2879DC-64F2-20FD-4AB3-A46F4A4D3377}"/>
              </a:ext>
            </a:extLst>
          </p:cNvPr>
          <p:cNvSpPr txBox="1"/>
          <p:nvPr/>
        </p:nvSpPr>
        <p:spPr>
          <a:xfrm>
            <a:off x="581193" y="2382473"/>
            <a:ext cx="542273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dirty="0">
                <a:latin typeface="Arial" panose="020B0604020202020204" pitchFamily="34" charset="0"/>
                <a:cs typeface="Arial" panose="020B0604020202020204" pitchFamily="34" charset="0"/>
              </a:rPr>
              <a:t>Import libraries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Class was defined to load the dataset and annotations (JSON file), add masks and also read the number of classes according to our classification requirement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Dataset defined and loaded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Configuration for the model was defined that includes names of the configuration, number of steps per epoch, learning rate, number of classes, etc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dirty="0">
                <a:solidFill>
                  <a:srgbClr val="000000"/>
                </a:solidFill>
                <a:latin typeface="Arial" panose="020B0604020202020204" pitchFamily="34" charset="0"/>
              </a:rPr>
              <a:t>Transfer learning was used (COCO dataset)– our training dataset is small, it saves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dirty="0">
                <a:solidFill>
                  <a:srgbClr val="000000"/>
                </a:solidFill>
                <a:latin typeface="Arial" panose="020B0604020202020204" pitchFamily="34" charset="0"/>
              </a:rPr>
              <a:t>L</a:t>
            </a:r>
            <a:r>
              <a:rPr lang="en-NZ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oad initial model weights which are pre-trained weights using the COCO dataset.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 the transfer learning completes, the trained weight for our model is saved as an H5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Different values of batch size, learning rates, and epochs were tried 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dirty="0">
                <a:solidFill>
                  <a:srgbClr val="000000"/>
                </a:solidFill>
                <a:latin typeface="Arial" panose="020B0604020202020204" pitchFamily="34" charset="0"/>
              </a:rPr>
              <a:t>Loss curve plotted manually</a:t>
            </a:r>
            <a:endParaRPr lang="en-NZ" sz="14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n-NZ" sz="14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11" name="Picture 10" descr="Chart, histogram&#10;&#10;Description automatically generated with medium confidence">
            <a:extLst>
              <a:ext uri="{FF2B5EF4-FFF2-40B4-BE49-F238E27FC236}">
                <a16:creationId xmlns:a16="http://schemas.microsoft.com/office/drawing/2014/main" id="{E432DE87-2CB1-1A56-3D33-144AEEF7D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362275"/>
            <a:ext cx="5422733" cy="2495725"/>
          </a:xfrm>
          <a:prstGeom prst="rect">
            <a:avLst/>
          </a:prstGeom>
        </p:spPr>
      </p:pic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CC477587-D17E-EE50-6D58-54A557B7C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500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EEA44-E428-9560-3697-177B210C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11245"/>
          </a:xfrm>
        </p:spPr>
        <p:txBody>
          <a:bodyPr anchor="b">
            <a:normAutofit fontScale="90000"/>
          </a:bodyPr>
          <a:lstStyle/>
          <a:p>
            <a:r>
              <a:rPr lang="en-NZ" dirty="0"/>
              <a:t>MODEL evaluation and Inference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9C33E0F-D4D2-A60F-B327-04B232A2B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3873" y="1773580"/>
            <a:ext cx="5470955" cy="536005"/>
          </a:xfrm>
        </p:spPr>
        <p:txBody>
          <a:bodyPr/>
          <a:lstStyle/>
          <a:p>
            <a:r>
              <a:rPr lang="en-US" dirty="0"/>
              <a:t>Mean Average Precision</a:t>
            </a:r>
          </a:p>
        </p:txBody>
      </p:sp>
      <p:pic>
        <p:nvPicPr>
          <p:cNvPr id="16" name="Content Placeholder 15" descr="Shape, logo&#10;&#10;Description automatically generated">
            <a:extLst>
              <a:ext uri="{FF2B5EF4-FFF2-40B4-BE49-F238E27FC236}">
                <a16:creationId xmlns:a16="http://schemas.microsoft.com/office/drawing/2014/main" id="{FC8252BB-9C4D-610D-645A-7F5C62939B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33873" y="3286489"/>
            <a:ext cx="2365002" cy="2935287"/>
          </a:xfrm>
        </p:spPr>
      </p:pic>
      <p:pic>
        <p:nvPicPr>
          <p:cNvPr id="8" name="Content Placeholder 7" descr="A picture containing text, grass, outdoor, standing&#10;&#10;Description automatically generated">
            <a:extLst>
              <a:ext uri="{FF2B5EF4-FFF2-40B4-BE49-F238E27FC236}">
                <a16:creationId xmlns:a16="http://schemas.microsoft.com/office/drawing/2014/main" id="{30DA2C6A-CDAF-A592-1620-D25E69FA984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382311" y="2164360"/>
            <a:ext cx="4291802" cy="4058734"/>
          </a:xfrm>
          <a:noFill/>
        </p:spPr>
      </p:pic>
      <p:pic>
        <p:nvPicPr>
          <p:cNvPr id="23" name="Picture 22" descr="Text&#10;&#10;Description automatically generated">
            <a:extLst>
              <a:ext uri="{FF2B5EF4-FFF2-40B4-BE49-F238E27FC236}">
                <a16:creationId xmlns:a16="http://schemas.microsoft.com/office/drawing/2014/main" id="{E9529415-1B99-4A40-1ED3-B67489C952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873" y="2344341"/>
            <a:ext cx="4072325" cy="597921"/>
          </a:xfrm>
          <a:prstGeom prst="rect">
            <a:avLst/>
          </a:prstGeom>
        </p:spPr>
      </p:pic>
      <p:pic>
        <p:nvPicPr>
          <p:cNvPr id="25" name="Picture 24" descr="Chart&#10;&#10;Description automatically generated">
            <a:extLst>
              <a:ext uri="{FF2B5EF4-FFF2-40B4-BE49-F238E27FC236}">
                <a16:creationId xmlns:a16="http://schemas.microsoft.com/office/drawing/2014/main" id="{FC4D04B7-CD9B-79DC-8B97-2E7C78799C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8875" y="3286489"/>
            <a:ext cx="2974319" cy="293528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4498AAE-A370-CF7E-9931-0E001610269F}"/>
              </a:ext>
            </a:extLst>
          </p:cNvPr>
          <p:cNvSpPr txBox="1"/>
          <p:nvPr/>
        </p:nvSpPr>
        <p:spPr>
          <a:xfrm>
            <a:off x="7474591" y="6221776"/>
            <a:ext cx="3875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200" dirty="0">
                <a:latin typeface="Arial" panose="020B0604020202020204" pitchFamily="34" charset="0"/>
                <a:cs typeface="Arial" panose="020B0604020202020204" pitchFamily="34" charset="0"/>
              </a:rPr>
              <a:t>Inference was run for only one image at a time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C95DC18-3127-3B30-3962-D991817B7F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308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4629D-74E4-972A-E8D0-B159C012B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8815"/>
          </a:xfrm>
        </p:spPr>
        <p:txBody>
          <a:bodyPr/>
          <a:lstStyle/>
          <a:p>
            <a:r>
              <a:rPr lang="en-NZ" dirty="0"/>
              <a:t>Shiny app</a:t>
            </a:r>
          </a:p>
        </p:txBody>
      </p:sp>
      <p:pic>
        <p:nvPicPr>
          <p:cNvPr id="4" name="ShinyApp_demo">
            <a:hlinkClick r:id="" action="ppaction://media"/>
            <a:extLst>
              <a:ext uri="{FF2B5EF4-FFF2-40B4-BE49-F238E27FC236}">
                <a16:creationId xmlns:a16="http://schemas.microsoft.com/office/drawing/2014/main" id="{71DC742F-97D7-1BEB-4A3F-7A7A75A287E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39485" y="1812023"/>
            <a:ext cx="4778079" cy="4929123"/>
          </a:xfrm>
        </p:spPr>
      </p:pic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19CA8F0A-87C7-09BF-E45E-8E99BBE677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666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5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571CB-8547-3DCF-D570-F3ADFB692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438747"/>
          </a:xfrm>
        </p:spPr>
        <p:txBody>
          <a:bodyPr>
            <a:normAutofit fontScale="90000"/>
          </a:bodyPr>
          <a:lstStyle/>
          <a:p>
            <a:r>
              <a:rPr lang="en-NZ" dirty="0"/>
              <a:t>results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AD43EC3-1803-12E7-8D7F-40C357290F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2687602"/>
              </p:ext>
            </p:extLst>
          </p:nvPr>
        </p:nvGraphicFramePr>
        <p:xfrm>
          <a:off x="581025" y="2181225"/>
          <a:ext cx="110299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7735">
                  <a:extLst>
                    <a:ext uri="{9D8B030D-6E8A-4147-A177-3AD203B41FA5}">
                      <a16:colId xmlns:a16="http://schemas.microsoft.com/office/drawing/2014/main" val="1630025950"/>
                    </a:ext>
                  </a:extLst>
                </a:gridCol>
                <a:gridCol w="1914245">
                  <a:extLst>
                    <a:ext uri="{9D8B030D-6E8A-4147-A177-3AD203B41FA5}">
                      <a16:colId xmlns:a16="http://schemas.microsoft.com/office/drawing/2014/main" val="2862613567"/>
                    </a:ext>
                  </a:extLst>
                </a:gridCol>
                <a:gridCol w="2205990">
                  <a:extLst>
                    <a:ext uri="{9D8B030D-6E8A-4147-A177-3AD203B41FA5}">
                      <a16:colId xmlns:a16="http://schemas.microsoft.com/office/drawing/2014/main" val="3388734875"/>
                    </a:ext>
                  </a:extLst>
                </a:gridCol>
                <a:gridCol w="2205990">
                  <a:extLst>
                    <a:ext uri="{9D8B030D-6E8A-4147-A177-3AD203B41FA5}">
                      <a16:colId xmlns:a16="http://schemas.microsoft.com/office/drawing/2014/main" val="2968609577"/>
                    </a:ext>
                  </a:extLst>
                </a:gridCol>
                <a:gridCol w="2205990">
                  <a:extLst>
                    <a:ext uri="{9D8B030D-6E8A-4147-A177-3AD203B41FA5}">
                      <a16:colId xmlns:a16="http://schemas.microsoft.com/office/drawing/2014/main" val="2694229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Model for hoof aspect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 err="1"/>
                        <a:t>mAP</a:t>
                      </a:r>
                      <a:r>
                        <a:rPr lang="en-NZ" dirty="0"/>
                        <a:t> validation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 err="1"/>
                        <a:t>mAP</a:t>
                      </a:r>
                      <a:r>
                        <a:rPr lang="en-NZ" dirty="0"/>
                        <a:t> test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Detected on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Accuracy on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952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Claw shape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0.4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0.43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51%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85%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129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Claw splay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0.73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97%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85%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0538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Toe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0.71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0.48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78%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416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Heel shape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0.52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0.46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91%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71%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1022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Fetlock shape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87%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2609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446612B-7C22-C6D9-42A3-AD08B668EEC1}"/>
              </a:ext>
            </a:extLst>
          </p:cNvPr>
          <p:cNvSpPr txBox="1"/>
          <p:nvPr/>
        </p:nvSpPr>
        <p:spPr>
          <a:xfrm>
            <a:off x="645952" y="5346495"/>
            <a:ext cx="7399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*Class imbalance in validation and test dataset</a:t>
            </a:r>
          </a:p>
          <a:p>
            <a:r>
              <a:rPr lang="en-NZ" dirty="0"/>
              <a:t>*Values are for base model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D5C1696B-5F9F-EC0B-C8FA-F8A26C06A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844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742B0-1A9B-C45F-8BA2-8492D7596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421969"/>
          </a:xfrm>
        </p:spPr>
        <p:txBody>
          <a:bodyPr>
            <a:normAutofit fontScale="90000"/>
          </a:bodyPr>
          <a:lstStyle/>
          <a:p>
            <a:r>
              <a:rPr lang="en-NZ" dirty="0"/>
              <a:t>Comments and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DDEE6-4B8B-F7BB-8290-63E80955D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>
                <a:solidFill>
                  <a:srgbClr val="000000"/>
                </a:solidFill>
                <a:latin typeface="Arial" panose="020B0604020202020204" pitchFamily="34" charset="0"/>
              </a:rPr>
              <a:t>M</a:t>
            </a:r>
            <a:r>
              <a:rPr lang="en-NZ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odels can be improved by changing the training strategy, increasing the amount of training data, and further tuning the hyperparameters</a:t>
            </a:r>
          </a:p>
          <a:p>
            <a:r>
              <a:rPr lang="en-NZ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Another factor that can improve the result is the placement of the camera while taking the hoof photographs</a:t>
            </a:r>
            <a:endParaRPr lang="en-NZ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NZ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Surrounding conditions such as, whether the goat is standing on concrete or ground, shadows falling on the hoof, etc. also affected the result</a:t>
            </a:r>
          </a:p>
          <a:p>
            <a:r>
              <a:rPr lang="en-NZ" dirty="0">
                <a:solidFill>
                  <a:srgbClr val="000000"/>
                </a:solidFill>
                <a:latin typeface="Arial" panose="020B0604020202020204" pitchFamily="34" charset="0"/>
              </a:rPr>
              <a:t>I</a:t>
            </a:r>
            <a:r>
              <a:rPr lang="en-NZ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mportant to consider a balanced dataset or implement class weights while training the model</a:t>
            </a:r>
          </a:p>
          <a:p>
            <a:endParaRPr lang="en-NZ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EF8C9BF-67FE-1E43-98ED-E4F8964E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202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sz="1000" dirty="0">
                <a:solidFill>
                  <a:schemeClr val="bg2"/>
                </a:solidFill>
              </a:rPr>
              <a:t>Maryann Staincliffe</a:t>
            </a:r>
          </a:p>
          <a:p>
            <a:r>
              <a:rPr lang="en-US" sz="1000" dirty="0" err="1">
                <a:solidFill>
                  <a:schemeClr val="bg2"/>
                </a:solidFill>
              </a:rPr>
              <a:t>Dongwen</a:t>
            </a:r>
            <a:r>
              <a:rPr lang="en-US" sz="1000" dirty="0">
                <a:solidFill>
                  <a:schemeClr val="bg2"/>
                </a:solidFill>
              </a:rPr>
              <a:t> </a:t>
            </a:r>
            <a:r>
              <a:rPr lang="en-US" sz="1000" dirty="0" err="1">
                <a:solidFill>
                  <a:schemeClr val="bg2"/>
                </a:solidFill>
              </a:rPr>
              <a:t>luo</a:t>
            </a:r>
            <a:endParaRPr lang="en-US" sz="1000" dirty="0">
              <a:solidFill>
                <a:schemeClr val="bg2"/>
              </a:solidFill>
            </a:endParaRPr>
          </a:p>
          <a:p>
            <a:r>
              <a:rPr lang="en-US" sz="1000" dirty="0">
                <a:solidFill>
                  <a:schemeClr val="bg2"/>
                </a:solidFill>
              </a:rPr>
              <a:t>Gosia </a:t>
            </a:r>
            <a:r>
              <a:rPr lang="en-US" sz="1000" dirty="0" err="1">
                <a:solidFill>
                  <a:schemeClr val="bg2"/>
                </a:solidFill>
              </a:rPr>
              <a:t>zobel</a:t>
            </a:r>
            <a:endParaRPr lang="en-US" sz="1000" dirty="0">
              <a:solidFill>
                <a:schemeClr val="bg2"/>
              </a:solidFill>
            </a:endParaRPr>
          </a:p>
          <a:p>
            <a:r>
              <a:rPr lang="en-US" sz="1000" dirty="0">
                <a:solidFill>
                  <a:schemeClr val="bg2"/>
                </a:solidFill>
              </a:rPr>
              <a:t>Kevan cote</a:t>
            </a:r>
          </a:p>
          <a:p>
            <a:r>
              <a:rPr lang="en-US" sz="1000" dirty="0">
                <a:solidFill>
                  <a:schemeClr val="bg2"/>
                </a:solidFill>
              </a:rPr>
              <a:t>Sam </a:t>
            </a:r>
            <a:r>
              <a:rPr lang="en-US" sz="1000" dirty="0" err="1">
                <a:solidFill>
                  <a:schemeClr val="bg2"/>
                </a:solidFill>
              </a:rPr>
              <a:t>hitchman</a:t>
            </a:r>
            <a:endParaRPr lang="en-US" sz="1000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AFF552-DBDE-94BC-D02B-E3D1CAFCB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446533" y="727602"/>
            <a:ext cx="7550614" cy="5662961"/>
          </a:xfrm>
          <a:prstGeom prst="rect">
            <a:avLst/>
          </a:prstGeom>
        </p:spPr>
      </p:pic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88CE1ED-A471-FF0E-376B-8693F32C1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B960D-6610-97E8-A489-457188257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472303"/>
          </a:xfrm>
        </p:spPr>
        <p:txBody>
          <a:bodyPr>
            <a:normAutofit fontScale="90000"/>
          </a:bodyPr>
          <a:lstStyle/>
          <a:p>
            <a:r>
              <a:rPr lang="en-NZ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B6B97-294F-2E73-4A62-7EF88C829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en-NZ" dirty="0"/>
              <a:t>Develop image processing techniques to automatically detect hoof conformation from photos</a:t>
            </a:r>
          </a:p>
          <a:p>
            <a:r>
              <a:rPr lang="en-NZ" dirty="0"/>
              <a:t>Build a Shiny App with summary outputs to give the farmer an overview of their animal health</a:t>
            </a:r>
          </a:p>
          <a:p>
            <a:r>
              <a:rPr lang="en-NZ" dirty="0"/>
              <a:t>Set up an initial working application first, subsequent and </a:t>
            </a:r>
            <a:r>
              <a:rPr lang="en-NZ"/>
              <a:t>continuous improvement</a:t>
            </a:r>
            <a:endParaRPr lang="en-NZ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456B8340-DB98-874C-9DC6-0C896C8DD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9164" y="-13793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30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0A7CA-3CE9-7FF2-FD47-4EFC5431E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56193"/>
          </a:xfrm>
        </p:spPr>
        <p:txBody>
          <a:bodyPr/>
          <a:lstStyle/>
          <a:p>
            <a:r>
              <a:rPr lang="en-NZ" dirty="0"/>
              <a:t>HOOF CONFORMATION in goats</a:t>
            </a:r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E6F3F4B-7867-BEC1-BB0D-284289BC1D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0755" y="2181225"/>
            <a:ext cx="10970489" cy="3678238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CA7640-3C65-0644-266E-5360DF96CDC3}"/>
              </a:ext>
            </a:extLst>
          </p:cNvPr>
          <p:cNvSpPr txBox="1"/>
          <p:nvPr/>
        </p:nvSpPr>
        <p:spPr>
          <a:xfrm>
            <a:off x="610755" y="5964572"/>
            <a:ext cx="64276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00" dirty="0"/>
              <a:t>Source : </a:t>
            </a:r>
            <a:r>
              <a:rPr lang="en-NZ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Deeming et al. paper</a:t>
            </a:r>
            <a:endParaRPr lang="en-NZ" sz="1000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E1C7FE2D-42B9-0423-BD6B-DBECEC635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432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E00DBA3-7AD6-10D1-67D0-E8A30966562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478172" y="1031256"/>
            <a:ext cx="11258026" cy="5347938"/>
          </a:xfrm>
          <a:noFill/>
        </p:spPr>
      </p:pic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A464766-B197-0913-4123-3A5F7CA7B3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240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37260-80EB-FF90-AD47-A4CF40196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916919"/>
          </a:xfrm>
        </p:spPr>
        <p:txBody>
          <a:bodyPr>
            <a:normAutofit fontScale="90000"/>
          </a:bodyPr>
          <a:lstStyle/>
          <a:p>
            <a:r>
              <a:rPr lang="en-NZ" dirty="0"/>
              <a:t>Approach to develop an image processing app to detect hoof deformity in goats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8767E-CD92-D5DA-586B-F57882004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NZ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Training dataset - The hooves photographs used in Deeming et al. paper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>
                <a:solidFill>
                  <a:srgbClr val="000000"/>
                </a:solidFill>
                <a:latin typeface="Arial" panose="020B0604020202020204" pitchFamily="34" charset="0"/>
              </a:rPr>
              <a:t>Select a model – Mask R CNN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Set up the system and pipeline – </a:t>
            </a:r>
            <a:r>
              <a:rPr lang="en-NZ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NeSI</a:t>
            </a:r>
            <a:endParaRPr lang="en-NZ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NZ" dirty="0">
                <a:solidFill>
                  <a:srgbClr val="000000"/>
                </a:solidFill>
                <a:latin typeface="Arial" panose="020B0604020202020204" pitchFamily="34" charset="0"/>
              </a:rPr>
              <a:t>Annotate images – VGG Image Annotator</a:t>
            </a:r>
            <a:endParaRPr lang="en-NZ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NZ" dirty="0">
                <a:solidFill>
                  <a:srgbClr val="000000"/>
                </a:solidFill>
                <a:latin typeface="Arial" panose="020B0604020202020204" pitchFamily="34" charset="0"/>
              </a:rPr>
              <a:t>Validation and test dataset – Take approval and pictures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Train the model – Transfer learning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>
                <a:solidFill>
                  <a:srgbClr val="000000"/>
                </a:solidFill>
                <a:latin typeface="Arial" panose="020B0604020202020204" pitchFamily="34" charset="0"/>
              </a:rPr>
              <a:t>Evaluate the model – Mean Average Precision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>
                <a:solidFill>
                  <a:srgbClr val="000000"/>
                </a:solidFill>
                <a:latin typeface="Arial" panose="020B0604020202020204" pitchFamily="34" charset="0"/>
              </a:rPr>
              <a:t>Integrate the model with Shiny App – Reticulate package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Improve the model – image augmentation, class weights</a:t>
            </a:r>
          </a:p>
          <a:p>
            <a:pPr>
              <a:buFont typeface="Arial" panose="020B0604020202020204" pitchFamily="34" charset="0"/>
              <a:buChar char="•"/>
            </a:pPr>
            <a:endParaRPr lang="en-NZ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E1FD559B-15CB-66ED-D299-D155EF11A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833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FB6E6-F902-38FC-72CD-16CBF4C3A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480692"/>
          </a:xfrm>
        </p:spPr>
        <p:txBody>
          <a:bodyPr>
            <a:normAutofit fontScale="90000"/>
          </a:bodyPr>
          <a:lstStyle/>
          <a:p>
            <a:r>
              <a:rPr lang="en-NZ" dirty="0"/>
              <a:t>Training dataset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9043169-91B7-33A3-61FD-476CDD4521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9929699"/>
              </p:ext>
            </p:extLst>
          </p:nvPr>
        </p:nvGraphicFramePr>
        <p:xfrm>
          <a:off x="664915" y="2989161"/>
          <a:ext cx="11029950" cy="36782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E1B0CF5A-0190-13CF-1BB9-6DBDA3422F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0639249"/>
              </p:ext>
            </p:extLst>
          </p:nvPr>
        </p:nvGraphicFramePr>
        <p:xfrm>
          <a:off x="436227" y="1886705"/>
          <a:ext cx="11341914" cy="1112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0638">
                  <a:extLst>
                    <a:ext uri="{9D8B030D-6E8A-4147-A177-3AD203B41FA5}">
                      <a16:colId xmlns:a16="http://schemas.microsoft.com/office/drawing/2014/main" val="4292618685"/>
                    </a:ext>
                  </a:extLst>
                </a:gridCol>
                <a:gridCol w="3780638">
                  <a:extLst>
                    <a:ext uri="{9D8B030D-6E8A-4147-A177-3AD203B41FA5}">
                      <a16:colId xmlns:a16="http://schemas.microsoft.com/office/drawing/2014/main" val="1326487452"/>
                    </a:ext>
                  </a:extLst>
                </a:gridCol>
                <a:gridCol w="3780638">
                  <a:extLst>
                    <a:ext uri="{9D8B030D-6E8A-4147-A177-3AD203B41FA5}">
                      <a16:colId xmlns:a16="http://schemas.microsoft.com/office/drawing/2014/main" val="12062132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Total image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Dorsal aspect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Lateral aspect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12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343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178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165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373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200" dirty="0"/>
                        <a:t>Hoof aspect evaluated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/>
                        <a:t>Claw shape, Claw splay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/>
                        <a:t>Toe length or Growth, Heel shape, Fetlock shape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560726"/>
                  </a:ext>
                </a:extLst>
              </a:tr>
            </a:tbl>
          </a:graphicData>
        </a:graphic>
      </p:graphicFrame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4EDA2819-74AC-E23A-42B1-C257118B4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04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71F23-F7E9-D69F-DF80-2DEF40E9D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22637"/>
          </a:xfrm>
        </p:spPr>
        <p:txBody>
          <a:bodyPr/>
          <a:lstStyle/>
          <a:p>
            <a:r>
              <a:rPr lang="en-NZ" dirty="0"/>
              <a:t>TOOLS and CONFIG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103CB27-36E9-686A-C2F2-7ABE2951F3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6978167"/>
              </p:ext>
            </p:extLst>
          </p:nvPr>
        </p:nvGraphicFramePr>
        <p:xfrm>
          <a:off x="581025" y="2181225"/>
          <a:ext cx="11029950" cy="270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2960410864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550286585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15345843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Tool or Infra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Version/Config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9944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Image labelling for 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VIA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Version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836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Mask R CNN project on </a:t>
                      </a:r>
                      <a:r>
                        <a:rPr lang="en-NZ" dirty="0" err="1"/>
                        <a:t>Github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TensorFlow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295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Training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 err="1"/>
                        <a:t>NeSI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CPUs, 128 GB RAM each, and a GPU (seven instances with 5GB each)</a:t>
                      </a:r>
                      <a:endParaRPr lang="en-NZ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9914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Visualise 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dirty="0" err="1"/>
                        <a:t>Jupyter</a:t>
                      </a:r>
                      <a:r>
                        <a:rPr lang="en-NZ" dirty="0"/>
                        <a:t> notebook</a:t>
                      </a:r>
                    </a:p>
                    <a:p>
                      <a:r>
                        <a:rPr lang="en-NZ" dirty="0" err="1"/>
                        <a:t>NeSI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0125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Integrate with Shiny App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Reticulate package in 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288676"/>
                  </a:ext>
                </a:extLst>
              </a:tr>
            </a:tbl>
          </a:graphicData>
        </a:graphic>
      </p:graphicFrame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0850E78-A7C1-723A-3387-2041CA9EB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801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FACD4-59E0-F09D-4FA0-5E3E88071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53190"/>
          </a:xfrm>
        </p:spPr>
        <p:txBody>
          <a:bodyPr anchor="b">
            <a:normAutofit fontScale="90000"/>
          </a:bodyPr>
          <a:lstStyle/>
          <a:p>
            <a:r>
              <a:rPr lang="en-NZ" dirty="0"/>
              <a:t>Annotate images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CBC2DAF-BD1B-D1AB-EE31-257496B5778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6504" b="15361"/>
          <a:stretch/>
        </p:blipFill>
        <p:spPr>
          <a:xfrm>
            <a:off x="581193" y="2228003"/>
            <a:ext cx="5422390" cy="3633047"/>
          </a:xfrm>
          <a:noFill/>
        </p:spPr>
      </p:pic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2E26E179-5B43-CEBF-053A-993C172EDB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22766" y="2227263"/>
            <a:ext cx="4153518" cy="3633787"/>
          </a:xfrm>
        </p:spPr>
      </p:pic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528DA1F3-BC8F-7BDE-F5DE-332E5AD627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631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6F3D1-8B89-A7D4-3582-F322161BB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537080"/>
          </a:xfrm>
        </p:spPr>
        <p:txBody>
          <a:bodyPr anchor="b">
            <a:normAutofit/>
          </a:bodyPr>
          <a:lstStyle/>
          <a:p>
            <a:r>
              <a:rPr lang="en-NZ" dirty="0"/>
              <a:t>Mask RCNN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A2DF3CD-9238-B438-8433-9DCDAF647B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228003"/>
            <a:ext cx="6255835" cy="36330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Z" sz="1400" dirty="0">
                <a:solidFill>
                  <a:srgbClr val="292929"/>
                </a:solidFill>
                <a:latin typeface="source-serif-pro"/>
              </a:rPr>
              <a:t>One of the high performing models and efficient method. </a:t>
            </a:r>
          </a:p>
          <a:p>
            <a:pPr marL="0" indent="0">
              <a:buNone/>
            </a:pPr>
            <a:r>
              <a:rPr lang="en-NZ" sz="1400" dirty="0">
                <a:solidFill>
                  <a:srgbClr val="292929"/>
                </a:solidFill>
                <a:latin typeface="source-serif-pro"/>
              </a:rPr>
              <a:t>Simple to train and easy to generalize to other tasks.</a:t>
            </a:r>
          </a:p>
          <a:p>
            <a:pPr marL="0" indent="0">
              <a:buNone/>
            </a:pPr>
            <a:r>
              <a:rPr lang="en-NZ" sz="1400" dirty="0">
                <a:solidFill>
                  <a:srgbClr val="292929"/>
                </a:solidFill>
                <a:latin typeface="source-serif-pro"/>
              </a:rPr>
              <a:t>T</a:t>
            </a:r>
            <a:r>
              <a:rPr lang="en-NZ" sz="1400" b="0" i="0" dirty="0">
                <a:solidFill>
                  <a:srgbClr val="292929"/>
                </a:solidFill>
                <a:effectLst/>
                <a:latin typeface="source-serif-pro"/>
              </a:rPr>
              <a:t>wo stage framework: </a:t>
            </a:r>
          </a:p>
          <a:p>
            <a:pPr marL="0" indent="0">
              <a:buNone/>
            </a:pPr>
            <a:r>
              <a:rPr lang="en-NZ" sz="1400" dirty="0">
                <a:solidFill>
                  <a:srgbClr val="292929"/>
                </a:solidFill>
                <a:latin typeface="source-serif-pro"/>
              </a:rPr>
              <a:t>Stage I - </a:t>
            </a:r>
            <a:r>
              <a:rPr lang="en-NZ" sz="1400" b="0" i="0" dirty="0">
                <a:solidFill>
                  <a:srgbClr val="292929"/>
                </a:solidFill>
                <a:effectLst/>
                <a:latin typeface="source-serif-pro"/>
              </a:rPr>
              <a:t>scans the image and generates </a:t>
            </a:r>
            <a:r>
              <a:rPr lang="en-NZ" sz="1400" b="0" i="1" dirty="0">
                <a:solidFill>
                  <a:srgbClr val="292929"/>
                </a:solidFill>
                <a:effectLst/>
                <a:latin typeface="source-serif-pro"/>
              </a:rPr>
              <a:t>proposals </a:t>
            </a:r>
            <a:r>
              <a:rPr lang="en-NZ" sz="1400" b="0" i="0" dirty="0">
                <a:solidFill>
                  <a:srgbClr val="292929"/>
                </a:solidFill>
                <a:effectLst/>
                <a:latin typeface="source-serif-pro"/>
              </a:rPr>
              <a:t>(areas likely to contain an object). </a:t>
            </a:r>
          </a:p>
          <a:p>
            <a:pPr marL="0" indent="0">
              <a:buNone/>
            </a:pPr>
            <a:r>
              <a:rPr lang="en-NZ" sz="1400" dirty="0">
                <a:solidFill>
                  <a:srgbClr val="292929"/>
                </a:solidFill>
                <a:latin typeface="source-serif-pro"/>
              </a:rPr>
              <a:t>Stage II -</a:t>
            </a:r>
            <a:r>
              <a:rPr lang="en-NZ" sz="1400" b="0" i="0" dirty="0">
                <a:solidFill>
                  <a:srgbClr val="292929"/>
                </a:solidFill>
                <a:effectLst/>
                <a:latin typeface="source-serif-pro"/>
              </a:rPr>
              <a:t>classifies the proposals and generates bounding boxes and masks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source-serif-pro"/>
              </a:rPr>
              <a:t>Backbone – Feature extractor (low level and higher level)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source-serif-pro"/>
              </a:rPr>
              <a:t>RPN – Scans the image in a sliding window fashion and finds areas that contain objects (anchors are boxes distributed over the image area). Two output for each anchor – anchor class(FG/BG) and Bounding Box Refinement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source-serif-pro"/>
              </a:rPr>
              <a:t>ROI Classifier and Bounding Box Regressor – Runs in the regions of interest proposed by the RPN. Two outputs – Class and Bounding Box Refinement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source-serif-pro"/>
              </a:rPr>
              <a:t>Segmentation Mask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C478550-233A-71E9-B3FD-EEADED5BEF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57950" y="2228003"/>
            <a:ext cx="5012248" cy="3633047"/>
          </a:xfrm>
          <a:noFill/>
        </p:spPr>
      </p:pic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1772F5C-93FA-DC14-E572-30B8ACF67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9165" y="17325"/>
            <a:ext cx="1252836" cy="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846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A1D6ED5A-9B8A-4433-BA99-139C56DB1BD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0C332C3333174B887D9A40B60116F1" ma:contentTypeVersion="11" ma:contentTypeDescription="Create a new document." ma:contentTypeScope="" ma:versionID="821b23c3572239ff20c1c5ba226004a2">
  <xsd:schema xmlns:xsd="http://www.w3.org/2001/XMLSchema" xmlns:xs="http://www.w3.org/2001/XMLSchema" xmlns:p="http://schemas.microsoft.com/office/2006/metadata/properties" xmlns:ns2="cb05740d-01d7-4af7-9a4e-2ba87c2212ba" xmlns:ns3="85c5971d-19f8-461f-bec4-d6922710bd05" targetNamespace="http://schemas.microsoft.com/office/2006/metadata/properties" ma:root="true" ma:fieldsID="8abcfca9c6596a65578065a7ed626aaa" ns2:_="" ns3:_="">
    <xsd:import namespace="cb05740d-01d7-4af7-9a4e-2ba87c2212ba"/>
    <xsd:import namespace="85c5971d-19f8-461f-bec4-d6922710bd0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05740d-01d7-4af7-9a4e-2ba87c2212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b9d2b188-b8f0-4527-ab9c-6ed07e2b5a4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5971d-19f8-461f-bec4-d6922710bd0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b05740d-01d7-4af7-9a4e-2ba87c2212ba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4C05A3A-E3A5-4D36-8556-61D51566EB8C}"/>
</file>

<file path=customXml/itemProps2.xml><?xml version="1.0" encoding="utf-8"?>
<ds:datastoreItem xmlns:ds="http://schemas.openxmlformats.org/officeDocument/2006/customXml" ds:itemID="{5CA04721-B5C2-470B-B691-90662B4B3576}"/>
</file>

<file path=customXml/itemProps3.xml><?xml version="1.0" encoding="utf-8"?>
<ds:datastoreItem xmlns:ds="http://schemas.openxmlformats.org/officeDocument/2006/customXml" ds:itemID="{11B32606-7C07-4422-8992-B4518E3D436D}"/>
</file>

<file path=docProps/app.xml><?xml version="1.0" encoding="utf-8"?>
<Properties xmlns="http://schemas.openxmlformats.org/officeDocument/2006/extended-properties" xmlns:vt="http://schemas.openxmlformats.org/officeDocument/2006/docPropsVTypes">
  <Template>{B2CA32BD-136F-408A-B4F1-7B1573A7427E}tf56390039_win32</Template>
  <TotalTime>6877</TotalTime>
  <Words>704</Words>
  <Application>Microsoft Office PowerPoint</Application>
  <PresentationFormat>Widescreen</PresentationFormat>
  <Paragraphs>118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Gill Sans MT</vt:lpstr>
      <vt:lpstr>source-serif-pro</vt:lpstr>
      <vt:lpstr>Wingdings 2</vt:lpstr>
      <vt:lpstr>Dividend</vt:lpstr>
      <vt:lpstr>Summer project  statistics team, ruakura</vt:lpstr>
      <vt:lpstr>objectives</vt:lpstr>
      <vt:lpstr>HOOF CONFORMATION in goats</vt:lpstr>
      <vt:lpstr>PowerPoint Presentation</vt:lpstr>
      <vt:lpstr>Approach to develop an image processing app to detect hoof deformity in goats</vt:lpstr>
      <vt:lpstr>Training dataset</vt:lpstr>
      <vt:lpstr>TOOLS and CONFIG</vt:lpstr>
      <vt:lpstr>Annotate images</vt:lpstr>
      <vt:lpstr>Mask RCNN</vt:lpstr>
      <vt:lpstr>Training model</vt:lpstr>
      <vt:lpstr>MODEL evaluation and Inference</vt:lpstr>
      <vt:lpstr>Shiny app</vt:lpstr>
      <vt:lpstr>results</vt:lpstr>
      <vt:lpstr>Comments and 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hoof classification</dc:title>
  <dc:creator>Arijit Bhattacharjee</dc:creator>
  <cp:lastModifiedBy>Arijit Bhattacharjee</cp:lastModifiedBy>
  <cp:revision>1</cp:revision>
  <dcterms:created xsi:type="dcterms:W3CDTF">2023-01-28T06:28:49Z</dcterms:created>
  <dcterms:modified xsi:type="dcterms:W3CDTF">2023-02-02T22:55:24Z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0x010100C70C332C3333174B887D9A40B60116F1</vt:lpwstr>
  </property>
</Properties>
</file>